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8" r:id="rId3"/>
    <p:sldId id="257" r:id="rId4"/>
    <p:sldId id="259" r:id="rId5"/>
    <p:sldId id="280" r:id="rId6"/>
    <p:sldId id="262" r:id="rId7"/>
    <p:sldId id="264" r:id="rId8"/>
    <p:sldId id="263" r:id="rId9"/>
    <p:sldId id="266" r:id="rId10"/>
    <p:sldId id="271" r:id="rId11"/>
    <p:sldId id="272" r:id="rId12"/>
    <p:sldId id="273" r:id="rId13"/>
    <p:sldId id="265" r:id="rId14"/>
    <p:sldId id="274" r:id="rId15"/>
    <p:sldId id="279"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8C18C7-550A-411F-9931-7B1E2EF2AA6F}" v="553" dt="2025-06-15T17:48:52.0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3" autoAdjust="0"/>
    <p:restoredTop sz="85119" autoAdjust="0"/>
  </p:normalViewPr>
  <p:slideViewPr>
    <p:cSldViewPr snapToGrid="0">
      <p:cViewPr varScale="1">
        <p:scale>
          <a:sx n="76" d="100"/>
          <a:sy n="76" d="100"/>
        </p:scale>
        <p:origin x="36" y="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Potts" userId="99094eb3-127d-42c0-ab40-66c0c44aeb95" providerId="ADAL" clId="{8C686050-3F8C-4989-A26A-D050B5D08E86}"/>
    <pc:docChg chg="undo custSel addSld delSld modSld sldOrd">
      <pc:chgData name="Jessica Potts" userId="99094eb3-127d-42c0-ab40-66c0c44aeb95" providerId="ADAL" clId="{8C686050-3F8C-4989-A26A-D050B5D08E86}" dt="2025-03-26T09:02:16.878" v="2639" actId="12100"/>
      <pc:docMkLst>
        <pc:docMk/>
      </pc:docMkLst>
      <pc:sldChg chg="addSp modSp mod setBg">
        <pc:chgData name="Jessica Potts" userId="99094eb3-127d-42c0-ab40-66c0c44aeb95" providerId="ADAL" clId="{8C686050-3F8C-4989-A26A-D050B5D08E86}" dt="2025-03-03T13:28:53.599" v="5" actId="26606"/>
        <pc:sldMkLst>
          <pc:docMk/>
          <pc:sldMk cId="3670031526" sldId="256"/>
        </pc:sldMkLst>
      </pc:sldChg>
      <pc:sldChg chg="addSp delSp modSp mod setBg">
        <pc:chgData name="Jessica Potts" userId="99094eb3-127d-42c0-ab40-66c0c44aeb95" providerId="ADAL" clId="{8C686050-3F8C-4989-A26A-D050B5D08E86}" dt="2025-03-03T13:31:43.589" v="138" actId="26606"/>
        <pc:sldMkLst>
          <pc:docMk/>
          <pc:sldMk cId="1224471976" sldId="257"/>
        </pc:sldMkLst>
      </pc:sldChg>
      <pc:sldChg chg="addSp delSp modSp mod">
        <pc:chgData name="Jessica Potts" userId="99094eb3-127d-42c0-ab40-66c0c44aeb95" providerId="ADAL" clId="{8C686050-3F8C-4989-A26A-D050B5D08E86}" dt="2025-03-03T13:30:46.075" v="132" actId="12100"/>
        <pc:sldMkLst>
          <pc:docMk/>
          <pc:sldMk cId="3286202221" sldId="258"/>
        </pc:sldMkLst>
      </pc:sldChg>
      <pc:sldChg chg="addSp delSp modSp mod setBg">
        <pc:chgData name="Jessica Potts" userId="99094eb3-127d-42c0-ab40-66c0c44aeb95" providerId="ADAL" clId="{8C686050-3F8C-4989-A26A-D050B5D08E86}" dt="2025-03-25T15:03:31.755" v="1852" actId="1076"/>
        <pc:sldMkLst>
          <pc:docMk/>
          <pc:sldMk cId="166204725" sldId="259"/>
        </pc:sldMkLst>
        <pc:spChg chg="mod ord">
          <ac:chgData name="Jessica Potts" userId="99094eb3-127d-42c0-ab40-66c0c44aeb95" providerId="ADAL" clId="{8C686050-3F8C-4989-A26A-D050B5D08E86}" dt="2025-03-25T15:03:06.164" v="1848" actId="20577"/>
          <ac:spMkLst>
            <pc:docMk/>
            <pc:sldMk cId="166204725" sldId="259"/>
            <ac:spMk id="3" creationId="{D51C3F41-6BA9-AAB3-E162-C9EEA955AE76}"/>
          </ac:spMkLst>
        </pc:spChg>
        <pc:picChg chg="add mod">
          <ac:chgData name="Jessica Potts" userId="99094eb3-127d-42c0-ab40-66c0c44aeb95" providerId="ADAL" clId="{8C686050-3F8C-4989-A26A-D050B5D08E86}" dt="2025-03-25T15:03:31.755" v="1852" actId="1076"/>
          <ac:picMkLst>
            <pc:docMk/>
            <pc:sldMk cId="166204725" sldId="259"/>
            <ac:picMk id="1026" creationId="{331DE95F-F008-47AC-19DA-DB7CA73E0CC1}"/>
          </ac:picMkLst>
        </pc:picChg>
        <pc:picChg chg="add mod ord">
          <ac:chgData name="Jessica Potts" userId="99094eb3-127d-42c0-ab40-66c0c44aeb95" providerId="ADAL" clId="{8C686050-3F8C-4989-A26A-D050B5D08E86}" dt="2025-03-25T15:03:22.238" v="1850" actId="1076"/>
          <ac:picMkLst>
            <pc:docMk/>
            <pc:sldMk cId="166204725" sldId="259"/>
            <ac:picMk id="5122" creationId="{988A89F4-E934-B084-F969-0E7F4F7ABC36}"/>
          </ac:picMkLst>
        </pc:picChg>
        <pc:picChg chg="add mod">
          <ac:chgData name="Jessica Potts" userId="99094eb3-127d-42c0-ab40-66c0c44aeb95" providerId="ADAL" clId="{8C686050-3F8C-4989-A26A-D050B5D08E86}" dt="2025-03-25T15:03:28.671" v="1851" actId="1076"/>
          <ac:picMkLst>
            <pc:docMk/>
            <pc:sldMk cId="166204725" sldId="259"/>
            <ac:picMk id="5124" creationId="{E23AA1A6-8B04-C251-B033-C132F99275A8}"/>
          </ac:picMkLst>
        </pc:picChg>
      </pc:sldChg>
      <pc:sldChg chg="modSp del mod modNotesTx">
        <pc:chgData name="Jessica Potts" userId="99094eb3-127d-42c0-ab40-66c0c44aeb95" providerId="ADAL" clId="{8C686050-3F8C-4989-A26A-D050B5D08E86}" dt="2025-03-03T13:35:59.104" v="586" actId="47"/>
        <pc:sldMkLst>
          <pc:docMk/>
          <pc:sldMk cId="1240571412" sldId="260"/>
        </pc:sldMkLst>
      </pc:sldChg>
      <pc:sldChg chg="addSp delSp modSp mod setBg">
        <pc:chgData name="Jessica Potts" userId="99094eb3-127d-42c0-ab40-66c0c44aeb95" providerId="ADAL" clId="{8C686050-3F8C-4989-A26A-D050B5D08E86}" dt="2025-03-07T12:56:03.853" v="796" actId="26606"/>
        <pc:sldMkLst>
          <pc:docMk/>
          <pc:sldMk cId="1849749575" sldId="261"/>
        </pc:sldMkLst>
      </pc:sldChg>
      <pc:sldChg chg="addSp modSp new mod">
        <pc:chgData name="Jessica Potts" userId="99094eb3-127d-42c0-ab40-66c0c44aeb95" providerId="ADAL" clId="{8C686050-3F8C-4989-A26A-D050B5D08E86}" dt="2025-03-03T13:37:58.325" v="705" actId="12100"/>
        <pc:sldMkLst>
          <pc:docMk/>
          <pc:sldMk cId="4024546826" sldId="262"/>
        </pc:sldMkLst>
      </pc:sldChg>
      <pc:sldChg chg="addSp delSp modSp new mod modNotesTx">
        <pc:chgData name="Jessica Potts" userId="99094eb3-127d-42c0-ab40-66c0c44aeb95" providerId="ADAL" clId="{8C686050-3F8C-4989-A26A-D050B5D08E86}" dt="2025-03-10T14:50:58.105" v="1283" actId="12100"/>
        <pc:sldMkLst>
          <pc:docMk/>
          <pc:sldMk cId="2294547252" sldId="263"/>
        </pc:sldMkLst>
      </pc:sldChg>
      <pc:sldChg chg="addSp delSp modSp new mod ord">
        <pc:chgData name="Jessica Potts" userId="99094eb3-127d-42c0-ab40-66c0c44aeb95" providerId="ADAL" clId="{8C686050-3F8C-4989-A26A-D050B5D08E86}" dt="2025-03-26T09:02:16.878" v="2639" actId="12100"/>
        <pc:sldMkLst>
          <pc:docMk/>
          <pc:sldMk cId="3804611526" sldId="264"/>
        </pc:sldMkLst>
        <pc:graphicFrameChg chg="add mod">
          <ac:chgData name="Jessica Potts" userId="99094eb3-127d-42c0-ab40-66c0c44aeb95" providerId="ADAL" clId="{8C686050-3F8C-4989-A26A-D050B5D08E86}" dt="2025-03-26T09:02:16.878" v="2639" actId="12100"/>
          <ac:graphicFrameMkLst>
            <pc:docMk/>
            <pc:sldMk cId="3804611526" sldId="264"/>
            <ac:graphicFrameMk id="5" creationId="{035F4577-9FFE-E178-166E-91455DCC9ACE}"/>
          </ac:graphicFrameMkLst>
        </pc:graphicFrameChg>
      </pc:sldChg>
      <pc:sldChg chg="addSp delSp modSp new mod ord setBg">
        <pc:chgData name="Jessica Potts" userId="99094eb3-127d-42c0-ab40-66c0c44aeb95" providerId="ADAL" clId="{8C686050-3F8C-4989-A26A-D050B5D08E86}" dt="2025-03-25T15:04:03.166" v="1854"/>
        <pc:sldMkLst>
          <pc:docMk/>
          <pc:sldMk cId="1449251174" sldId="265"/>
        </pc:sldMkLst>
      </pc:sldChg>
      <pc:sldChg chg="addSp delSp modSp new mod setBg addAnim delAnim">
        <pc:chgData name="Jessica Potts" userId="99094eb3-127d-42c0-ab40-66c0c44aeb95" providerId="ADAL" clId="{8C686050-3F8C-4989-A26A-D050B5D08E86}" dt="2025-03-25T15:18:30.214" v="2610" actId="14100"/>
        <pc:sldMkLst>
          <pc:docMk/>
          <pc:sldMk cId="4086207552" sldId="266"/>
        </pc:sldMkLst>
      </pc:sldChg>
      <pc:sldChg chg="addSp modSp new mod setBg">
        <pc:chgData name="Jessica Potts" userId="99094eb3-127d-42c0-ab40-66c0c44aeb95" providerId="ADAL" clId="{8C686050-3F8C-4989-A26A-D050B5D08E86}" dt="2025-03-14T12:46:03.608" v="1497" actId="403"/>
        <pc:sldMkLst>
          <pc:docMk/>
          <pc:sldMk cId="2635590519" sldId="267"/>
        </pc:sldMkLst>
      </pc:sldChg>
      <pc:sldChg chg="addSp delSp modSp new mod setBg">
        <pc:chgData name="Jessica Potts" userId="99094eb3-127d-42c0-ab40-66c0c44aeb95" providerId="ADAL" clId="{8C686050-3F8C-4989-A26A-D050B5D08E86}" dt="2025-03-14T12:48:47.984" v="1589" actId="403"/>
        <pc:sldMkLst>
          <pc:docMk/>
          <pc:sldMk cId="4294714677" sldId="268"/>
        </pc:sldMkLst>
      </pc:sldChg>
      <pc:sldChg chg="addSp modSp new mod setBg">
        <pc:chgData name="Jessica Potts" userId="99094eb3-127d-42c0-ab40-66c0c44aeb95" providerId="ADAL" clId="{8C686050-3F8C-4989-A26A-D050B5D08E86}" dt="2025-03-25T15:07:44.717" v="2461" actId="26606"/>
        <pc:sldMkLst>
          <pc:docMk/>
          <pc:sldMk cId="3910272517" sldId="269"/>
        </pc:sldMkLst>
      </pc:sldChg>
      <pc:sldChg chg="addSp delSp modSp new mod setBg">
        <pc:chgData name="Jessica Potts" userId="99094eb3-127d-42c0-ab40-66c0c44aeb95" providerId="ADAL" clId="{8C686050-3F8C-4989-A26A-D050B5D08E86}" dt="2025-03-25T15:08:05.167" v="2466" actId="962"/>
        <pc:sldMkLst>
          <pc:docMk/>
          <pc:sldMk cId="2297010903" sldId="270"/>
        </pc:sldMkLst>
      </pc:sldChg>
      <pc:sldChg chg="addSp delSp modSp new mod setBg">
        <pc:chgData name="Jessica Potts" userId="99094eb3-127d-42c0-ab40-66c0c44aeb95" providerId="ADAL" clId="{8C686050-3F8C-4989-A26A-D050B5D08E86}" dt="2025-03-25T15:08:55.268" v="2471" actId="27614"/>
        <pc:sldMkLst>
          <pc:docMk/>
          <pc:sldMk cId="3177377318" sldId="271"/>
        </pc:sldMkLst>
        <pc:grpChg chg="add">
          <ac:chgData name="Jessica Potts" userId="99094eb3-127d-42c0-ab40-66c0c44aeb95" providerId="ADAL" clId="{8C686050-3F8C-4989-A26A-D050B5D08E86}" dt="2025-03-25T15:08:49.002" v="2469" actId="26606"/>
          <ac:grpSpMkLst>
            <pc:docMk/>
            <pc:sldMk cId="3177377318" sldId="271"/>
            <ac:grpSpMk id="3079" creationId="{26176824-7946-6969-3841-DD5C101DF42D}"/>
          </ac:grpSpMkLst>
        </pc:grpChg>
        <pc:picChg chg="add mod">
          <ac:chgData name="Jessica Potts" userId="99094eb3-127d-42c0-ab40-66c0c44aeb95" providerId="ADAL" clId="{8C686050-3F8C-4989-A26A-D050B5D08E86}" dt="2025-03-25T15:08:55.268" v="2471" actId="27614"/>
          <ac:picMkLst>
            <pc:docMk/>
            <pc:sldMk cId="3177377318" sldId="271"/>
            <ac:picMk id="3074" creationId="{091BFA4C-9D81-5357-87B9-077DC34B3164}"/>
          </ac:picMkLst>
        </pc:picChg>
      </pc:sldChg>
      <pc:sldChg chg="addSp delSp modSp new mod setBg">
        <pc:chgData name="Jessica Potts" userId="99094eb3-127d-42c0-ab40-66c0c44aeb95" providerId="ADAL" clId="{8C686050-3F8C-4989-A26A-D050B5D08E86}" dt="2025-03-25T15:09:04.457" v="2473" actId="26606"/>
        <pc:sldMkLst>
          <pc:docMk/>
          <pc:sldMk cId="3614595374" sldId="272"/>
        </pc:sldMkLst>
        <pc:grpChg chg="add">
          <ac:chgData name="Jessica Potts" userId="99094eb3-127d-42c0-ab40-66c0c44aeb95" providerId="ADAL" clId="{8C686050-3F8C-4989-A26A-D050B5D08E86}" dt="2025-03-25T15:09:04.457" v="2473" actId="26606"/>
          <ac:grpSpMkLst>
            <pc:docMk/>
            <pc:sldMk cId="3614595374" sldId="272"/>
            <ac:grpSpMk id="4103" creationId="{26176824-7946-6969-3841-DD5C101DF42D}"/>
          </ac:grpSpMkLst>
        </pc:grpChg>
        <pc:picChg chg="add mod">
          <ac:chgData name="Jessica Potts" userId="99094eb3-127d-42c0-ab40-66c0c44aeb95" providerId="ADAL" clId="{8C686050-3F8C-4989-A26A-D050B5D08E86}" dt="2025-03-25T15:09:04.457" v="2473" actId="26606"/>
          <ac:picMkLst>
            <pc:docMk/>
            <pc:sldMk cId="3614595374" sldId="272"/>
            <ac:picMk id="4098" creationId="{323E0706-2595-7340-5F32-BDBD1362C4B4}"/>
          </ac:picMkLst>
        </pc:picChg>
      </pc:sldChg>
      <pc:sldChg chg="addSp delSp modSp new mod setBg">
        <pc:chgData name="Jessica Potts" userId="99094eb3-127d-42c0-ab40-66c0c44aeb95" providerId="ADAL" clId="{8C686050-3F8C-4989-A26A-D050B5D08E86}" dt="2025-03-25T15:09:17.526" v="2476" actId="26606"/>
        <pc:sldMkLst>
          <pc:docMk/>
          <pc:sldMk cId="2941247254" sldId="273"/>
        </pc:sldMkLst>
        <pc:grpChg chg="add">
          <ac:chgData name="Jessica Potts" userId="99094eb3-127d-42c0-ab40-66c0c44aeb95" providerId="ADAL" clId="{8C686050-3F8C-4989-A26A-D050B5D08E86}" dt="2025-03-25T15:09:17.526" v="2476" actId="26606"/>
          <ac:grpSpMkLst>
            <pc:docMk/>
            <pc:sldMk cId="2941247254" sldId="273"/>
            <ac:grpSpMk id="5127" creationId="{26176824-7946-6969-3841-DD5C101DF42D}"/>
          </ac:grpSpMkLst>
        </pc:grpChg>
        <pc:picChg chg="add mod">
          <ac:chgData name="Jessica Potts" userId="99094eb3-127d-42c0-ab40-66c0c44aeb95" providerId="ADAL" clId="{8C686050-3F8C-4989-A26A-D050B5D08E86}" dt="2025-03-25T15:09:17.526" v="2476" actId="26606"/>
          <ac:picMkLst>
            <pc:docMk/>
            <pc:sldMk cId="2941247254" sldId="273"/>
            <ac:picMk id="5122" creationId="{2AF752A9-0643-F421-EFBC-C086FD59E9F8}"/>
          </ac:picMkLst>
        </pc:picChg>
      </pc:sldChg>
      <pc:sldChg chg="addSp delSp modSp new mod modClrScheme chgLayout">
        <pc:chgData name="Jessica Potts" userId="99094eb3-127d-42c0-ab40-66c0c44aeb95" providerId="ADAL" clId="{8C686050-3F8C-4989-A26A-D050B5D08E86}" dt="2025-03-25T15:10:14.236" v="2485" actId="1076"/>
        <pc:sldMkLst>
          <pc:docMk/>
          <pc:sldMk cId="2573366867" sldId="274"/>
        </pc:sldMkLst>
        <pc:picChg chg="add">
          <ac:chgData name="Jessica Potts" userId="99094eb3-127d-42c0-ab40-66c0c44aeb95" providerId="ADAL" clId="{8C686050-3F8C-4989-A26A-D050B5D08E86}" dt="2025-03-25T15:09:43.152" v="2478"/>
          <ac:picMkLst>
            <pc:docMk/>
            <pc:sldMk cId="2573366867" sldId="274"/>
            <ac:picMk id="6146" creationId="{2CB7F986-0D04-DDAB-72FA-6DC706A3BC3F}"/>
          </ac:picMkLst>
        </pc:picChg>
        <pc:picChg chg="add mod">
          <ac:chgData name="Jessica Potts" userId="99094eb3-127d-42c0-ab40-66c0c44aeb95" providerId="ADAL" clId="{8C686050-3F8C-4989-A26A-D050B5D08E86}" dt="2025-03-25T15:10:14.236" v="2485" actId="1076"/>
          <ac:picMkLst>
            <pc:docMk/>
            <pc:sldMk cId="2573366867" sldId="274"/>
            <ac:picMk id="6148" creationId="{C8DB837D-5888-211C-16C1-FD687F373E47}"/>
          </ac:picMkLst>
        </pc:picChg>
      </pc:sldChg>
      <pc:sldChg chg="addSp delSp modSp new mod setBg modClrScheme chgLayout">
        <pc:chgData name="Jessica Potts" userId="99094eb3-127d-42c0-ab40-66c0c44aeb95" providerId="ADAL" clId="{8C686050-3F8C-4989-A26A-D050B5D08E86}" dt="2025-03-25T15:13:15.678" v="2529" actId="12100"/>
        <pc:sldMkLst>
          <pc:docMk/>
          <pc:sldMk cId="4059296738" sldId="275"/>
        </pc:sldMkLst>
      </pc:sldChg>
      <pc:sldChg chg="addSp delSp modSp new mod setBg">
        <pc:chgData name="Jessica Potts" userId="99094eb3-127d-42c0-ab40-66c0c44aeb95" providerId="ADAL" clId="{8C686050-3F8C-4989-A26A-D050B5D08E86}" dt="2025-03-25T15:14:27.318" v="2559" actId="12100"/>
        <pc:sldMkLst>
          <pc:docMk/>
          <pc:sldMk cId="1009113760" sldId="276"/>
        </pc:sldMkLst>
      </pc:sldChg>
      <pc:sldChg chg="addSp delSp modSp new mod setBg">
        <pc:chgData name="Jessica Potts" userId="99094eb3-127d-42c0-ab40-66c0c44aeb95" providerId="ADAL" clId="{8C686050-3F8C-4989-A26A-D050B5D08E86}" dt="2025-03-25T15:15:47.571" v="2591" actId="12100"/>
        <pc:sldMkLst>
          <pc:docMk/>
          <pc:sldMk cId="397750942" sldId="277"/>
        </pc:sldMkLst>
      </pc:sldChg>
      <pc:sldChg chg="addSp delSp modSp new mod setBg">
        <pc:chgData name="Jessica Potts" userId="99094eb3-127d-42c0-ab40-66c0c44aeb95" providerId="ADAL" clId="{8C686050-3F8C-4989-A26A-D050B5D08E86}" dt="2025-03-25T15:17:59.756" v="2607" actId="1076"/>
        <pc:sldMkLst>
          <pc:docMk/>
          <pc:sldMk cId="3792621471" sldId="278"/>
        </pc:sldMkLst>
      </pc:sldChg>
    </pc:docChg>
  </pc:docChgLst>
  <pc:docChgLst>
    <pc:chgData name="Jessica Potts" userId="99094eb3-127d-42c0-ab40-66c0c44aeb95" providerId="ADAL" clId="{B38C18C7-550A-411F-9931-7B1E2EF2AA6F}"/>
    <pc:docChg chg="undo custSel addSld delSld modSld">
      <pc:chgData name="Jessica Potts" userId="99094eb3-127d-42c0-ab40-66c0c44aeb95" providerId="ADAL" clId="{B38C18C7-550A-411F-9931-7B1E2EF2AA6F}" dt="2025-06-15T17:48:59.842" v="1277" actId="26606"/>
      <pc:docMkLst>
        <pc:docMk/>
      </pc:docMkLst>
      <pc:sldChg chg="modSp mod">
        <pc:chgData name="Jessica Potts" userId="99094eb3-127d-42c0-ab40-66c0c44aeb95" providerId="ADAL" clId="{B38C18C7-550A-411F-9931-7B1E2EF2AA6F}" dt="2025-06-15T17:25:41.952" v="835" actId="27636"/>
        <pc:sldMkLst>
          <pc:docMk/>
          <pc:sldMk cId="3670031526" sldId="256"/>
        </pc:sldMkLst>
        <pc:spChg chg="mod">
          <ac:chgData name="Jessica Potts" userId="99094eb3-127d-42c0-ab40-66c0c44aeb95" providerId="ADAL" clId="{B38C18C7-550A-411F-9931-7B1E2EF2AA6F}" dt="2025-06-15T17:25:41.952" v="835" actId="27636"/>
          <ac:spMkLst>
            <pc:docMk/>
            <pc:sldMk cId="3670031526" sldId="256"/>
            <ac:spMk id="2" creationId="{D6A7FC88-3D72-6DB4-ECDE-0F1714A2E830}"/>
          </ac:spMkLst>
        </pc:spChg>
        <pc:spChg chg="mod">
          <ac:chgData name="Jessica Potts" userId="99094eb3-127d-42c0-ab40-66c0c44aeb95" providerId="ADAL" clId="{B38C18C7-550A-411F-9931-7B1E2EF2AA6F}" dt="2025-06-10T12:13:03.242" v="3" actId="20577"/>
          <ac:spMkLst>
            <pc:docMk/>
            <pc:sldMk cId="3670031526" sldId="256"/>
            <ac:spMk id="3" creationId="{F98D3DDF-7388-4969-3AF0-E2DDFE597686}"/>
          </ac:spMkLst>
        </pc:spChg>
      </pc:sldChg>
      <pc:sldChg chg="addSp delSp modSp mod">
        <pc:chgData name="Jessica Potts" userId="99094eb3-127d-42c0-ab40-66c0c44aeb95" providerId="ADAL" clId="{B38C18C7-550A-411F-9931-7B1E2EF2AA6F}" dt="2025-06-10T12:44:09.371" v="732" actId="1440"/>
        <pc:sldMkLst>
          <pc:docMk/>
          <pc:sldMk cId="1224471976" sldId="257"/>
        </pc:sldMkLst>
        <pc:spChg chg="mod">
          <ac:chgData name="Jessica Potts" userId="99094eb3-127d-42c0-ab40-66c0c44aeb95" providerId="ADAL" clId="{B38C18C7-550A-411F-9931-7B1E2EF2AA6F}" dt="2025-06-10T12:44:02.672" v="730" actId="26606"/>
          <ac:spMkLst>
            <pc:docMk/>
            <pc:sldMk cId="1224471976" sldId="257"/>
            <ac:spMk id="2" creationId="{02CA5C69-3E0D-A051-B729-80AC0DAD8F9C}"/>
          </ac:spMkLst>
        </pc:spChg>
        <pc:spChg chg="mod">
          <ac:chgData name="Jessica Potts" userId="99094eb3-127d-42c0-ab40-66c0c44aeb95" providerId="ADAL" clId="{B38C18C7-550A-411F-9931-7B1E2EF2AA6F}" dt="2025-06-10T12:44:02.672" v="730" actId="26606"/>
          <ac:spMkLst>
            <pc:docMk/>
            <pc:sldMk cId="1224471976" sldId="257"/>
            <ac:spMk id="3" creationId="{B7B0A8CA-843B-9F39-401D-86218B6DB845}"/>
          </ac:spMkLst>
        </pc:spChg>
        <pc:spChg chg="add">
          <ac:chgData name="Jessica Potts" userId="99094eb3-127d-42c0-ab40-66c0c44aeb95" providerId="ADAL" clId="{B38C18C7-550A-411F-9931-7B1E2EF2AA6F}" dt="2025-06-10T12:44:02.672" v="730" actId="26606"/>
          <ac:spMkLst>
            <pc:docMk/>
            <pc:sldMk cId="1224471976" sldId="257"/>
            <ac:spMk id="2062" creationId="{37B65277-82C6-6D08-6DCA-4A7DCC3B7136}"/>
          </ac:spMkLst>
        </pc:spChg>
        <pc:picChg chg="add mod">
          <ac:chgData name="Jessica Potts" userId="99094eb3-127d-42c0-ab40-66c0c44aeb95" providerId="ADAL" clId="{B38C18C7-550A-411F-9931-7B1E2EF2AA6F}" dt="2025-06-10T12:44:09.371" v="732" actId="1440"/>
          <ac:picMkLst>
            <pc:docMk/>
            <pc:sldMk cId="1224471976" sldId="257"/>
            <ac:picMk id="4" creationId="{DA4C701C-F57E-C7EA-4D54-E593FB546509}"/>
          </ac:picMkLst>
        </pc:picChg>
      </pc:sldChg>
      <pc:sldChg chg="modSp">
        <pc:chgData name="Jessica Potts" userId="99094eb3-127d-42c0-ab40-66c0c44aeb95" providerId="ADAL" clId="{B38C18C7-550A-411F-9931-7B1E2EF2AA6F}" dt="2025-06-10T12:17:04.332" v="100"/>
        <pc:sldMkLst>
          <pc:docMk/>
          <pc:sldMk cId="3286202221" sldId="258"/>
        </pc:sldMkLst>
        <pc:graphicFrameChg chg="mod">
          <ac:chgData name="Jessica Potts" userId="99094eb3-127d-42c0-ab40-66c0c44aeb95" providerId="ADAL" clId="{B38C18C7-550A-411F-9931-7B1E2EF2AA6F}" dt="2025-06-10T12:17:04.332" v="100"/>
          <ac:graphicFrameMkLst>
            <pc:docMk/>
            <pc:sldMk cId="3286202221" sldId="258"/>
            <ac:graphicFrameMk id="5" creationId="{64D8FB4E-F5D1-8E6D-1865-E0F45D008FB9}"/>
          </ac:graphicFrameMkLst>
        </pc:graphicFrameChg>
      </pc:sldChg>
      <pc:sldChg chg="addSp modSp mod">
        <pc:chgData name="Jessica Potts" userId="99094eb3-127d-42c0-ab40-66c0c44aeb95" providerId="ADAL" clId="{B38C18C7-550A-411F-9931-7B1E2EF2AA6F}" dt="2025-06-15T17:44:03.332" v="958" actId="1076"/>
        <pc:sldMkLst>
          <pc:docMk/>
          <pc:sldMk cId="166204725" sldId="259"/>
        </pc:sldMkLst>
        <pc:spChg chg="mod">
          <ac:chgData name="Jessica Potts" userId="99094eb3-127d-42c0-ab40-66c0c44aeb95" providerId="ADAL" clId="{B38C18C7-550A-411F-9931-7B1E2EF2AA6F}" dt="2025-06-15T17:42:46.576" v="949" actId="27636"/>
          <ac:spMkLst>
            <pc:docMk/>
            <pc:sldMk cId="166204725" sldId="259"/>
            <ac:spMk id="3" creationId="{D51C3F41-6BA9-AAB3-E162-C9EEA955AE76}"/>
          </ac:spMkLst>
        </pc:spChg>
        <pc:picChg chg="add mod">
          <ac:chgData name="Jessica Potts" userId="99094eb3-127d-42c0-ab40-66c0c44aeb95" providerId="ADAL" clId="{B38C18C7-550A-411F-9931-7B1E2EF2AA6F}" dt="2025-06-15T17:43:58.489" v="956" actId="1076"/>
          <ac:picMkLst>
            <pc:docMk/>
            <pc:sldMk cId="166204725" sldId="259"/>
            <ac:picMk id="4" creationId="{A1841914-5E34-FB6B-D226-32DFFAF2D4CD}"/>
          </ac:picMkLst>
        </pc:picChg>
        <pc:picChg chg="mod">
          <ac:chgData name="Jessica Potts" userId="99094eb3-127d-42c0-ab40-66c0c44aeb95" providerId="ADAL" clId="{B38C18C7-550A-411F-9931-7B1E2EF2AA6F}" dt="2025-06-15T17:43:54.149" v="955" actId="1076"/>
          <ac:picMkLst>
            <pc:docMk/>
            <pc:sldMk cId="166204725" sldId="259"/>
            <ac:picMk id="1026" creationId="{331DE95F-F008-47AC-19DA-DB7CA73E0CC1}"/>
          </ac:picMkLst>
        </pc:picChg>
        <pc:picChg chg="mod">
          <ac:chgData name="Jessica Potts" userId="99094eb3-127d-42c0-ab40-66c0c44aeb95" providerId="ADAL" clId="{B38C18C7-550A-411F-9931-7B1E2EF2AA6F}" dt="2025-06-15T17:44:03.332" v="958" actId="1076"/>
          <ac:picMkLst>
            <pc:docMk/>
            <pc:sldMk cId="166204725" sldId="259"/>
            <ac:picMk id="5122" creationId="{988A89F4-E934-B084-F969-0E7F4F7ABC36}"/>
          </ac:picMkLst>
        </pc:picChg>
        <pc:picChg chg="mod">
          <ac:chgData name="Jessica Potts" userId="99094eb3-127d-42c0-ab40-66c0c44aeb95" providerId="ADAL" clId="{B38C18C7-550A-411F-9931-7B1E2EF2AA6F}" dt="2025-06-15T17:43:52.032" v="954" actId="1076"/>
          <ac:picMkLst>
            <pc:docMk/>
            <pc:sldMk cId="166204725" sldId="259"/>
            <ac:picMk id="5124" creationId="{E23AA1A6-8B04-C251-B033-C132F99275A8}"/>
          </ac:picMkLst>
        </pc:picChg>
      </pc:sldChg>
      <pc:sldChg chg="del">
        <pc:chgData name="Jessica Potts" userId="99094eb3-127d-42c0-ab40-66c0c44aeb95" providerId="ADAL" clId="{B38C18C7-550A-411F-9931-7B1E2EF2AA6F}" dt="2025-06-10T12:17:18.954" v="101" actId="47"/>
        <pc:sldMkLst>
          <pc:docMk/>
          <pc:sldMk cId="1849749575" sldId="261"/>
        </pc:sldMkLst>
      </pc:sldChg>
      <pc:sldChg chg="delSp modSp mod">
        <pc:chgData name="Jessica Potts" userId="99094eb3-127d-42c0-ab40-66c0c44aeb95" providerId="ADAL" clId="{B38C18C7-550A-411F-9931-7B1E2EF2AA6F}" dt="2025-06-10T12:45:03.057" v="752" actId="478"/>
        <pc:sldMkLst>
          <pc:docMk/>
          <pc:sldMk cId="4086207552" sldId="266"/>
        </pc:sldMkLst>
        <pc:spChg chg="mod">
          <ac:chgData name="Jessica Potts" userId="99094eb3-127d-42c0-ab40-66c0c44aeb95" providerId="ADAL" clId="{B38C18C7-550A-411F-9931-7B1E2EF2AA6F}" dt="2025-06-10T12:45:01.091" v="751" actId="20577"/>
          <ac:spMkLst>
            <pc:docMk/>
            <pc:sldMk cId="4086207552" sldId="266"/>
            <ac:spMk id="3" creationId="{084EB63D-486B-93C2-D696-C7E343FBD7A2}"/>
          </ac:spMkLst>
        </pc:spChg>
      </pc:sldChg>
      <pc:sldChg chg="del">
        <pc:chgData name="Jessica Potts" userId="99094eb3-127d-42c0-ab40-66c0c44aeb95" providerId="ADAL" clId="{B38C18C7-550A-411F-9931-7B1E2EF2AA6F}" dt="2025-06-10T12:41:43.866" v="711" actId="47"/>
        <pc:sldMkLst>
          <pc:docMk/>
          <pc:sldMk cId="2635590519" sldId="267"/>
        </pc:sldMkLst>
      </pc:sldChg>
      <pc:sldChg chg="addSp delSp modSp mod">
        <pc:chgData name="Jessica Potts" userId="99094eb3-127d-42c0-ab40-66c0c44aeb95" providerId="ADAL" clId="{B38C18C7-550A-411F-9931-7B1E2EF2AA6F}" dt="2025-06-10T12:48:17.383" v="782" actId="20577"/>
        <pc:sldMkLst>
          <pc:docMk/>
          <pc:sldMk cId="4294714677" sldId="268"/>
        </pc:sldMkLst>
        <pc:spChg chg="mod">
          <ac:chgData name="Jessica Potts" userId="99094eb3-127d-42c0-ab40-66c0c44aeb95" providerId="ADAL" clId="{B38C18C7-550A-411F-9931-7B1E2EF2AA6F}" dt="2025-06-10T12:46:23.211" v="757" actId="26606"/>
          <ac:spMkLst>
            <pc:docMk/>
            <pc:sldMk cId="4294714677" sldId="268"/>
            <ac:spMk id="2" creationId="{ECB98DB0-9138-179C-C57E-708B33C94B47}"/>
          </ac:spMkLst>
        </pc:spChg>
        <pc:spChg chg="mod ord">
          <ac:chgData name="Jessica Potts" userId="99094eb3-127d-42c0-ab40-66c0c44aeb95" providerId="ADAL" clId="{B38C18C7-550A-411F-9931-7B1E2EF2AA6F}" dt="2025-06-10T12:48:17.383" v="782" actId="20577"/>
          <ac:spMkLst>
            <pc:docMk/>
            <pc:sldMk cId="4294714677" sldId="268"/>
            <ac:spMk id="3" creationId="{84F8D766-3C72-7272-F747-1171E6F594C9}"/>
          </ac:spMkLst>
        </pc:spChg>
        <pc:grpChg chg="add">
          <ac:chgData name="Jessica Potts" userId="99094eb3-127d-42c0-ab40-66c0c44aeb95" providerId="ADAL" clId="{B38C18C7-550A-411F-9931-7B1E2EF2AA6F}" dt="2025-06-10T12:46:23.211" v="757" actId="26606"/>
          <ac:grpSpMkLst>
            <pc:docMk/>
            <pc:sldMk cId="4294714677" sldId="268"/>
            <ac:grpSpMk id="4118" creationId="{792AA144-DDFF-C43B-6866-516C9091D065}"/>
          </ac:grpSpMkLst>
        </pc:grpChg>
        <pc:picChg chg="add mod ord">
          <ac:chgData name="Jessica Potts" userId="99094eb3-127d-42c0-ab40-66c0c44aeb95" providerId="ADAL" clId="{B38C18C7-550A-411F-9931-7B1E2EF2AA6F}" dt="2025-06-10T12:46:55.876" v="764" actId="1076"/>
          <ac:picMkLst>
            <pc:docMk/>
            <pc:sldMk cId="4294714677" sldId="268"/>
            <ac:picMk id="5" creationId="{A0D89047-800F-8C40-5F4B-A12EE975F63F}"/>
          </ac:picMkLst>
        </pc:picChg>
        <pc:picChg chg="add mod">
          <ac:chgData name="Jessica Potts" userId="99094eb3-127d-42c0-ab40-66c0c44aeb95" providerId="ADAL" clId="{B38C18C7-550A-411F-9931-7B1E2EF2AA6F}" dt="2025-06-10T12:46:46.568" v="761" actId="171"/>
          <ac:picMkLst>
            <pc:docMk/>
            <pc:sldMk cId="4294714677" sldId="268"/>
            <ac:picMk id="1026" creationId="{63324B98-CD67-ABC2-6F40-EB1EE075D1B7}"/>
          </ac:picMkLst>
        </pc:picChg>
      </pc:sldChg>
      <pc:sldChg chg="modSp del mod">
        <pc:chgData name="Jessica Potts" userId="99094eb3-127d-42c0-ab40-66c0c44aeb95" providerId="ADAL" clId="{B38C18C7-550A-411F-9931-7B1E2EF2AA6F}" dt="2025-06-10T12:45:22.858" v="754" actId="47"/>
        <pc:sldMkLst>
          <pc:docMk/>
          <pc:sldMk cId="3910272517" sldId="269"/>
        </pc:sldMkLst>
      </pc:sldChg>
      <pc:sldChg chg="del">
        <pc:chgData name="Jessica Potts" userId="99094eb3-127d-42c0-ab40-66c0c44aeb95" providerId="ADAL" clId="{B38C18C7-550A-411F-9931-7B1E2EF2AA6F}" dt="2025-06-10T12:45:30.690" v="755" actId="47"/>
        <pc:sldMkLst>
          <pc:docMk/>
          <pc:sldMk cId="2297010903" sldId="270"/>
        </pc:sldMkLst>
      </pc:sldChg>
      <pc:sldChg chg="del">
        <pc:chgData name="Jessica Potts" userId="99094eb3-127d-42c0-ab40-66c0c44aeb95" providerId="ADAL" clId="{B38C18C7-550A-411F-9931-7B1E2EF2AA6F}" dt="2025-06-10T12:41:39.137" v="707" actId="47"/>
        <pc:sldMkLst>
          <pc:docMk/>
          <pc:sldMk cId="4059296738" sldId="275"/>
        </pc:sldMkLst>
      </pc:sldChg>
      <pc:sldChg chg="del">
        <pc:chgData name="Jessica Potts" userId="99094eb3-127d-42c0-ab40-66c0c44aeb95" providerId="ADAL" clId="{B38C18C7-550A-411F-9931-7B1E2EF2AA6F}" dt="2025-06-10T12:41:41.036" v="708" actId="47"/>
        <pc:sldMkLst>
          <pc:docMk/>
          <pc:sldMk cId="1009113760" sldId="276"/>
        </pc:sldMkLst>
      </pc:sldChg>
      <pc:sldChg chg="del">
        <pc:chgData name="Jessica Potts" userId="99094eb3-127d-42c0-ab40-66c0c44aeb95" providerId="ADAL" clId="{B38C18C7-550A-411F-9931-7B1E2EF2AA6F}" dt="2025-06-10T12:41:41.835" v="709" actId="47"/>
        <pc:sldMkLst>
          <pc:docMk/>
          <pc:sldMk cId="397750942" sldId="277"/>
        </pc:sldMkLst>
      </pc:sldChg>
      <pc:sldChg chg="del">
        <pc:chgData name="Jessica Potts" userId="99094eb3-127d-42c0-ab40-66c0c44aeb95" providerId="ADAL" clId="{B38C18C7-550A-411F-9931-7B1E2EF2AA6F}" dt="2025-06-10T12:41:42.565" v="710" actId="47"/>
        <pc:sldMkLst>
          <pc:docMk/>
          <pc:sldMk cId="3792621471" sldId="278"/>
        </pc:sldMkLst>
      </pc:sldChg>
      <pc:sldChg chg="add del">
        <pc:chgData name="Jessica Potts" userId="99094eb3-127d-42c0-ab40-66c0c44aeb95" providerId="ADAL" clId="{B38C18C7-550A-411F-9931-7B1E2EF2AA6F}" dt="2025-06-10T12:36:44.975" v="103" actId="47"/>
        <pc:sldMkLst>
          <pc:docMk/>
          <pc:sldMk cId="0" sldId="279"/>
        </pc:sldMkLst>
      </pc:sldChg>
      <pc:sldChg chg="addSp modSp new mod modClrScheme chgLayout">
        <pc:chgData name="Jessica Potts" userId="99094eb3-127d-42c0-ab40-66c0c44aeb95" providerId="ADAL" clId="{B38C18C7-550A-411F-9931-7B1E2EF2AA6F}" dt="2025-06-10T12:41:33.142" v="706" actId="12100"/>
        <pc:sldMkLst>
          <pc:docMk/>
          <pc:sldMk cId="1404679044" sldId="279"/>
        </pc:sldMkLst>
        <pc:spChg chg="add mod">
          <ac:chgData name="Jessica Potts" userId="99094eb3-127d-42c0-ab40-66c0c44aeb95" providerId="ADAL" clId="{B38C18C7-550A-411F-9931-7B1E2EF2AA6F}" dt="2025-06-10T12:41:10.897" v="703" actId="14100"/>
          <ac:spMkLst>
            <pc:docMk/>
            <pc:sldMk cId="1404679044" sldId="279"/>
            <ac:spMk id="2" creationId="{649744B2-ABA8-3D6B-D189-BE0C46F9065B}"/>
          </ac:spMkLst>
        </pc:spChg>
        <pc:spChg chg="add mod">
          <ac:chgData name="Jessica Potts" userId="99094eb3-127d-42c0-ab40-66c0c44aeb95" providerId="ADAL" clId="{B38C18C7-550A-411F-9931-7B1E2EF2AA6F}" dt="2025-06-10T12:41:21.554" v="705" actId="14100"/>
          <ac:spMkLst>
            <pc:docMk/>
            <pc:sldMk cId="1404679044" sldId="279"/>
            <ac:spMk id="3" creationId="{8688F718-E46E-D053-59A1-B572313B32DE}"/>
          </ac:spMkLst>
        </pc:spChg>
        <pc:graphicFrameChg chg="add mod modGraphic">
          <ac:chgData name="Jessica Potts" userId="99094eb3-127d-42c0-ab40-66c0c44aeb95" providerId="ADAL" clId="{B38C18C7-550A-411F-9931-7B1E2EF2AA6F}" dt="2025-06-10T12:41:33.142" v="706" actId="12100"/>
          <ac:graphicFrameMkLst>
            <pc:docMk/>
            <pc:sldMk cId="1404679044" sldId="279"/>
            <ac:graphicFrameMk id="4" creationId="{E8C01E12-D96B-F47D-446A-11713A0E8BD5}"/>
          </ac:graphicFrameMkLst>
        </pc:graphicFrameChg>
      </pc:sldChg>
      <pc:sldChg chg="addSp delSp modSp new mod setBg">
        <pc:chgData name="Jessica Potts" userId="99094eb3-127d-42c0-ab40-66c0c44aeb95" providerId="ADAL" clId="{B38C18C7-550A-411F-9931-7B1E2EF2AA6F}" dt="2025-06-15T17:48:59.842" v="1277" actId="26606"/>
        <pc:sldMkLst>
          <pc:docMk/>
          <pc:sldMk cId="431990346" sldId="280"/>
        </pc:sldMkLst>
        <pc:spChg chg="mod">
          <ac:chgData name="Jessica Potts" userId="99094eb3-127d-42c0-ab40-66c0c44aeb95" providerId="ADAL" clId="{B38C18C7-550A-411F-9931-7B1E2EF2AA6F}" dt="2025-06-15T17:48:59.842" v="1277" actId="26606"/>
          <ac:spMkLst>
            <pc:docMk/>
            <pc:sldMk cId="431990346" sldId="280"/>
            <ac:spMk id="2" creationId="{27AB38AA-A0BF-707A-8B19-E1545161DE3B}"/>
          </ac:spMkLst>
        </pc:spChg>
        <pc:spChg chg="del mod">
          <ac:chgData name="Jessica Potts" userId="99094eb3-127d-42c0-ab40-66c0c44aeb95" providerId="ADAL" clId="{B38C18C7-550A-411F-9931-7B1E2EF2AA6F}" dt="2025-06-15T17:48:06.114" v="1274" actId="26606"/>
          <ac:spMkLst>
            <pc:docMk/>
            <pc:sldMk cId="431990346" sldId="280"/>
            <ac:spMk id="3" creationId="{4628F4E0-9176-3FF7-8599-1576397B4A48}"/>
          </ac:spMkLst>
        </pc:spChg>
        <pc:spChg chg="add del">
          <ac:chgData name="Jessica Potts" userId="99094eb3-127d-42c0-ab40-66c0c44aeb95" providerId="ADAL" clId="{B38C18C7-550A-411F-9931-7B1E2EF2AA6F}" dt="2025-06-15T17:48:59.842" v="1277" actId="26606"/>
          <ac:spMkLst>
            <pc:docMk/>
            <pc:sldMk cId="431990346" sldId="280"/>
            <ac:spMk id="9" creationId="{951922D2-D397-9EA4-A66D-55B0884D1A6A}"/>
          </ac:spMkLst>
        </pc:spChg>
        <pc:spChg chg="add">
          <ac:chgData name="Jessica Potts" userId="99094eb3-127d-42c0-ab40-66c0c44aeb95" providerId="ADAL" clId="{B38C18C7-550A-411F-9931-7B1E2EF2AA6F}" dt="2025-06-15T17:48:59.842" v="1277" actId="26606"/>
          <ac:spMkLst>
            <pc:docMk/>
            <pc:sldMk cId="431990346" sldId="280"/>
            <ac:spMk id="2055" creationId="{D1D34770-47A8-402C-AF23-2B653F2D88C1}"/>
          </ac:spMkLst>
        </pc:spChg>
        <pc:graphicFrameChg chg="add mod ord modGraphic">
          <ac:chgData name="Jessica Potts" userId="99094eb3-127d-42c0-ab40-66c0c44aeb95" providerId="ADAL" clId="{B38C18C7-550A-411F-9931-7B1E2EF2AA6F}" dt="2025-06-15T17:48:59.842" v="1277" actId="26606"/>
          <ac:graphicFrameMkLst>
            <pc:docMk/>
            <pc:sldMk cId="431990346" sldId="280"/>
            <ac:graphicFrameMk id="5" creationId="{47511B0B-68F5-2548-6577-4C03D1FBCF1E}"/>
          </ac:graphicFrameMkLst>
        </pc:graphicFrameChg>
        <pc:picChg chg="add mod">
          <ac:chgData name="Jessica Potts" userId="99094eb3-127d-42c0-ab40-66c0c44aeb95" providerId="ADAL" clId="{B38C18C7-550A-411F-9931-7B1E2EF2AA6F}" dt="2025-06-15T17:48:59.842" v="1277" actId="26606"/>
          <ac:picMkLst>
            <pc:docMk/>
            <pc:sldMk cId="431990346" sldId="280"/>
            <ac:picMk id="2050" creationId="{B39DEF67-FBF3-9BA2-FFD1-27D7877B25A3}"/>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ata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290B8A-A1CB-4A0F-B9F7-8103C77E0873}" type="doc">
      <dgm:prSet loTypeId="urn:microsoft.com/office/officeart/2018/2/layout/IconLabelList" loCatId="icon" qsTypeId="urn:microsoft.com/office/officeart/2005/8/quickstyle/simple1" qsCatId="simple" csTypeId="urn:microsoft.com/office/officeart/2005/8/colors/colorful3" csCatId="colorful" phldr="1"/>
      <dgm:spPr/>
      <dgm:t>
        <a:bodyPr/>
        <a:lstStyle/>
        <a:p>
          <a:endParaRPr lang="en-US"/>
        </a:p>
      </dgm:t>
    </dgm:pt>
    <dgm:pt modelId="{EFB04393-B448-4245-B60E-4DAEC5EE27A2}">
      <dgm:prSet/>
      <dgm:spPr/>
      <dgm:t>
        <a:bodyPr/>
        <a:lstStyle/>
        <a:p>
          <a:pPr>
            <a:lnSpc>
              <a:spcPct val="100000"/>
            </a:lnSpc>
          </a:pPr>
          <a:r>
            <a:rPr lang="en-US" b="0" i="0"/>
            <a:t>Introductions</a:t>
          </a:r>
          <a:endParaRPr lang="en-US"/>
        </a:p>
      </dgm:t>
    </dgm:pt>
    <dgm:pt modelId="{49CCD781-8137-4F5A-BCA2-1F5C3D5FE3D2}" type="parTrans" cxnId="{B7709E38-3B85-4F6D-A4AE-F25145979461}">
      <dgm:prSet/>
      <dgm:spPr/>
      <dgm:t>
        <a:bodyPr/>
        <a:lstStyle/>
        <a:p>
          <a:endParaRPr lang="en-US"/>
        </a:p>
      </dgm:t>
    </dgm:pt>
    <dgm:pt modelId="{CA466841-62A3-4347-B226-D6345C440CCE}" type="sibTrans" cxnId="{B7709E38-3B85-4F6D-A4AE-F25145979461}">
      <dgm:prSet/>
      <dgm:spPr/>
      <dgm:t>
        <a:bodyPr/>
        <a:lstStyle/>
        <a:p>
          <a:endParaRPr lang="en-US"/>
        </a:p>
      </dgm:t>
    </dgm:pt>
    <dgm:pt modelId="{17DD5123-566A-4E37-945E-F225891708DA}">
      <dgm:prSet/>
      <dgm:spPr/>
      <dgm:t>
        <a:bodyPr/>
        <a:lstStyle/>
        <a:p>
          <a:pPr>
            <a:lnSpc>
              <a:spcPct val="100000"/>
            </a:lnSpc>
          </a:pPr>
          <a:r>
            <a:rPr lang="en-US" dirty="0"/>
            <a:t>Definitions </a:t>
          </a:r>
        </a:p>
      </dgm:t>
    </dgm:pt>
    <dgm:pt modelId="{5058CA0D-7284-4842-AC0A-9C49A98F3C81}" type="parTrans" cxnId="{3E3F1A60-7B2C-4179-97A1-D508CC60B580}">
      <dgm:prSet/>
      <dgm:spPr/>
      <dgm:t>
        <a:bodyPr/>
        <a:lstStyle/>
        <a:p>
          <a:endParaRPr lang="en-US"/>
        </a:p>
      </dgm:t>
    </dgm:pt>
    <dgm:pt modelId="{D376C87F-E2A4-4425-AF5F-93EB4A56441B}" type="sibTrans" cxnId="{3E3F1A60-7B2C-4179-97A1-D508CC60B580}">
      <dgm:prSet/>
      <dgm:spPr/>
      <dgm:t>
        <a:bodyPr/>
        <a:lstStyle/>
        <a:p>
          <a:endParaRPr lang="en-US"/>
        </a:p>
      </dgm:t>
    </dgm:pt>
    <dgm:pt modelId="{9DA8737C-5098-44EB-B318-79FD1D83035C}">
      <dgm:prSet/>
      <dgm:spPr/>
      <dgm:t>
        <a:bodyPr/>
        <a:lstStyle/>
        <a:p>
          <a:pPr>
            <a:lnSpc>
              <a:spcPct val="100000"/>
            </a:lnSpc>
          </a:pPr>
          <a:r>
            <a:rPr lang="en-US" b="0" i="0" dirty="0"/>
            <a:t>Grandparents Project</a:t>
          </a:r>
          <a:endParaRPr lang="en-US" dirty="0"/>
        </a:p>
      </dgm:t>
    </dgm:pt>
    <dgm:pt modelId="{BDB1C548-05EE-41DF-A301-879C79A57C9E}" type="parTrans" cxnId="{C9615C27-98EA-467D-A1ED-BBE3F5427BFB}">
      <dgm:prSet/>
      <dgm:spPr/>
      <dgm:t>
        <a:bodyPr/>
        <a:lstStyle/>
        <a:p>
          <a:endParaRPr lang="en-US"/>
        </a:p>
      </dgm:t>
    </dgm:pt>
    <dgm:pt modelId="{B301ECBF-17D6-4DB6-A37A-A8BDDA2596A4}" type="sibTrans" cxnId="{C9615C27-98EA-467D-A1ED-BBE3F5427BFB}">
      <dgm:prSet/>
      <dgm:spPr/>
      <dgm:t>
        <a:bodyPr/>
        <a:lstStyle/>
        <a:p>
          <a:endParaRPr lang="en-US"/>
        </a:p>
      </dgm:t>
    </dgm:pt>
    <dgm:pt modelId="{DEB3FD08-212D-4917-8070-C9B69764BA65}">
      <dgm:prSet/>
      <dgm:spPr/>
      <dgm:t>
        <a:bodyPr/>
        <a:lstStyle/>
        <a:p>
          <a:pPr>
            <a:lnSpc>
              <a:spcPct val="100000"/>
            </a:lnSpc>
          </a:pPr>
          <a:r>
            <a:rPr lang="en-US" b="0" i="0" dirty="0"/>
            <a:t>Background on Sustainability</a:t>
          </a:r>
          <a:endParaRPr lang="en-US" dirty="0"/>
        </a:p>
      </dgm:t>
    </dgm:pt>
    <dgm:pt modelId="{726193D8-35D0-4221-BCCD-25FDEC032371}" type="sibTrans" cxnId="{DA5DE855-76E7-41AF-A954-792C0D38A0EE}">
      <dgm:prSet/>
      <dgm:spPr/>
      <dgm:t>
        <a:bodyPr/>
        <a:lstStyle/>
        <a:p>
          <a:endParaRPr lang="en-US"/>
        </a:p>
      </dgm:t>
    </dgm:pt>
    <dgm:pt modelId="{ACA2ABBC-D689-4ABF-97A7-F8ADD90619BF}" type="parTrans" cxnId="{DA5DE855-76E7-41AF-A954-792C0D38A0EE}">
      <dgm:prSet/>
      <dgm:spPr/>
      <dgm:t>
        <a:bodyPr/>
        <a:lstStyle/>
        <a:p>
          <a:endParaRPr lang="en-US"/>
        </a:p>
      </dgm:t>
    </dgm:pt>
    <dgm:pt modelId="{67990CD2-B9C4-4600-A657-35375633120B}">
      <dgm:prSet/>
      <dgm:spPr/>
      <dgm:t>
        <a:bodyPr/>
        <a:lstStyle/>
        <a:p>
          <a:pPr>
            <a:lnSpc>
              <a:spcPct val="100000"/>
            </a:lnSpc>
          </a:pPr>
          <a:r>
            <a:rPr lang="en-US" dirty="0"/>
            <a:t>The Family Journey</a:t>
          </a:r>
        </a:p>
      </dgm:t>
    </dgm:pt>
    <dgm:pt modelId="{AC168D25-F3B1-4BC3-8FE3-DFE89D0E3356}" type="parTrans" cxnId="{5CBBBC6C-6F1D-46D3-9CAD-219DEB97CA15}">
      <dgm:prSet/>
      <dgm:spPr/>
      <dgm:t>
        <a:bodyPr/>
        <a:lstStyle/>
        <a:p>
          <a:endParaRPr lang="en-US"/>
        </a:p>
      </dgm:t>
    </dgm:pt>
    <dgm:pt modelId="{2ABA0F53-8DBC-4A71-B41F-643C5FD14760}" type="sibTrans" cxnId="{5CBBBC6C-6F1D-46D3-9CAD-219DEB97CA15}">
      <dgm:prSet/>
      <dgm:spPr/>
      <dgm:t>
        <a:bodyPr/>
        <a:lstStyle/>
        <a:p>
          <a:endParaRPr lang="en-US"/>
        </a:p>
      </dgm:t>
    </dgm:pt>
    <dgm:pt modelId="{8E04F319-1F67-41A4-BAA9-99D01AC2C58D}" type="pres">
      <dgm:prSet presAssocID="{0C290B8A-A1CB-4A0F-B9F7-8103C77E0873}" presName="root" presStyleCnt="0">
        <dgm:presLayoutVars>
          <dgm:dir/>
          <dgm:resizeHandles val="exact"/>
        </dgm:presLayoutVars>
      </dgm:prSet>
      <dgm:spPr/>
    </dgm:pt>
    <dgm:pt modelId="{3B912A9E-399D-414A-9045-46B4028365C3}" type="pres">
      <dgm:prSet presAssocID="{EFB04393-B448-4245-B60E-4DAEC5EE27A2}" presName="compNode" presStyleCnt="0"/>
      <dgm:spPr/>
    </dgm:pt>
    <dgm:pt modelId="{87740EF2-E58B-44C6-84E9-EBEF8C49FC7C}" type="pres">
      <dgm:prSet presAssocID="{EFB04393-B448-4245-B60E-4DAEC5EE27A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8F9380A7-9821-475B-A7DD-3DD386978605}" type="pres">
      <dgm:prSet presAssocID="{EFB04393-B448-4245-B60E-4DAEC5EE27A2}" presName="spaceRect" presStyleCnt="0"/>
      <dgm:spPr/>
    </dgm:pt>
    <dgm:pt modelId="{43A55372-19CC-44F1-9AF0-292851241D13}" type="pres">
      <dgm:prSet presAssocID="{EFB04393-B448-4245-B60E-4DAEC5EE27A2}" presName="textRect" presStyleLbl="revTx" presStyleIdx="0" presStyleCnt="5">
        <dgm:presLayoutVars>
          <dgm:chMax val="1"/>
          <dgm:chPref val="1"/>
        </dgm:presLayoutVars>
      </dgm:prSet>
      <dgm:spPr/>
    </dgm:pt>
    <dgm:pt modelId="{46D413DB-2562-4FF1-8658-FD521FB833A0}" type="pres">
      <dgm:prSet presAssocID="{CA466841-62A3-4347-B226-D6345C440CCE}" presName="sibTrans" presStyleCnt="0"/>
      <dgm:spPr/>
    </dgm:pt>
    <dgm:pt modelId="{509FC21F-F088-4051-8A06-5AFC1B6EE33B}" type="pres">
      <dgm:prSet presAssocID="{17DD5123-566A-4E37-945E-F225891708DA}" presName="compNode" presStyleCnt="0"/>
      <dgm:spPr/>
    </dgm:pt>
    <dgm:pt modelId="{5F727588-765F-4E66-AFB8-ACEC2E677404}" type="pres">
      <dgm:prSet presAssocID="{17DD5123-566A-4E37-945E-F225891708D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72E166FF-E040-4A01-B855-F221BB40DB44}" type="pres">
      <dgm:prSet presAssocID="{17DD5123-566A-4E37-945E-F225891708DA}" presName="spaceRect" presStyleCnt="0"/>
      <dgm:spPr/>
    </dgm:pt>
    <dgm:pt modelId="{E04EF9DE-3CB3-42F4-86DA-AA3FB5A190E4}" type="pres">
      <dgm:prSet presAssocID="{17DD5123-566A-4E37-945E-F225891708DA}" presName="textRect" presStyleLbl="revTx" presStyleIdx="1" presStyleCnt="5">
        <dgm:presLayoutVars>
          <dgm:chMax val="1"/>
          <dgm:chPref val="1"/>
        </dgm:presLayoutVars>
      </dgm:prSet>
      <dgm:spPr/>
    </dgm:pt>
    <dgm:pt modelId="{A8880599-584B-4D51-A182-0D6ABA25B93E}" type="pres">
      <dgm:prSet presAssocID="{D376C87F-E2A4-4425-AF5F-93EB4A56441B}" presName="sibTrans" presStyleCnt="0"/>
      <dgm:spPr/>
    </dgm:pt>
    <dgm:pt modelId="{E7431335-51E5-4502-8A1C-A289029A7E5A}" type="pres">
      <dgm:prSet presAssocID="{DEB3FD08-212D-4917-8070-C9B69764BA65}" presName="compNode" presStyleCnt="0"/>
      <dgm:spPr/>
    </dgm:pt>
    <dgm:pt modelId="{62724B98-505B-4789-BD29-2005BA200E69}" type="pres">
      <dgm:prSet presAssocID="{DEB3FD08-212D-4917-8070-C9B69764BA65}"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eciduous tree"/>
        </a:ext>
      </dgm:extLst>
    </dgm:pt>
    <dgm:pt modelId="{BFAB048E-2AE0-4D34-B9C5-4154B459307F}" type="pres">
      <dgm:prSet presAssocID="{DEB3FD08-212D-4917-8070-C9B69764BA65}" presName="spaceRect" presStyleCnt="0"/>
      <dgm:spPr/>
    </dgm:pt>
    <dgm:pt modelId="{C2C8CE18-BD8B-47FA-B7D6-1231011AF196}" type="pres">
      <dgm:prSet presAssocID="{DEB3FD08-212D-4917-8070-C9B69764BA65}" presName="textRect" presStyleLbl="revTx" presStyleIdx="2" presStyleCnt="5">
        <dgm:presLayoutVars>
          <dgm:chMax val="1"/>
          <dgm:chPref val="1"/>
        </dgm:presLayoutVars>
      </dgm:prSet>
      <dgm:spPr/>
    </dgm:pt>
    <dgm:pt modelId="{800BEA17-1909-47C0-A74E-00A0640BCD58}" type="pres">
      <dgm:prSet presAssocID="{726193D8-35D0-4221-BCCD-25FDEC032371}" presName="sibTrans" presStyleCnt="0"/>
      <dgm:spPr/>
    </dgm:pt>
    <dgm:pt modelId="{D2D69E1C-61A7-42F8-A526-97B3152DDF6E}" type="pres">
      <dgm:prSet presAssocID="{9DA8737C-5098-44EB-B318-79FD1D83035C}" presName="compNode" presStyleCnt="0"/>
      <dgm:spPr/>
    </dgm:pt>
    <dgm:pt modelId="{58803467-AAD8-4EB2-BBE1-75DF869F4509}" type="pres">
      <dgm:prSet presAssocID="{9DA8737C-5098-44EB-B318-79FD1D83035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Plant"/>
        </a:ext>
      </dgm:extLst>
    </dgm:pt>
    <dgm:pt modelId="{29E7FADB-87E6-487D-8229-2F9869FBE49D}" type="pres">
      <dgm:prSet presAssocID="{9DA8737C-5098-44EB-B318-79FD1D83035C}" presName="spaceRect" presStyleCnt="0"/>
      <dgm:spPr/>
    </dgm:pt>
    <dgm:pt modelId="{3DAB230B-A974-4EEC-9719-DF65A022C8AE}" type="pres">
      <dgm:prSet presAssocID="{9DA8737C-5098-44EB-B318-79FD1D83035C}" presName="textRect" presStyleLbl="revTx" presStyleIdx="3" presStyleCnt="5">
        <dgm:presLayoutVars>
          <dgm:chMax val="1"/>
          <dgm:chPref val="1"/>
        </dgm:presLayoutVars>
      </dgm:prSet>
      <dgm:spPr/>
    </dgm:pt>
    <dgm:pt modelId="{F25AB1A1-7AAA-425A-8D91-36D46F44CCA5}" type="pres">
      <dgm:prSet presAssocID="{B301ECBF-17D6-4DB6-A37A-A8BDDA2596A4}" presName="sibTrans" presStyleCnt="0"/>
      <dgm:spPr/>
    </dgm:pt>
    <dgm:pt modelId="{32275111-ABF5-41E5-B77E-6C3034E343F2}" type="pres">
      <dgm:prSet presAssocID="{67990CD2-B9C4-4600-A657-35375633120B}" presName="compNode" presStyleCnt="0"/>
      <dgm:spPr/>
    </dgm:pt>
    <dgm:pt modelId="{6049BC25-8A2A-4A0B-A56E-4F5455C7A511}" type="pres">
      <dgm:prSet presAssocID="{67990CD2-B9C4-4600-A657-35375633120B}"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Users with solid fill"/>
        </a:ext>
      </dgm:extLst>
    </dgm:pt>
    <dgm:pt modelId="{74B76C2C-EAD7-44F9-91FE-BF6A73A885C5}" type="pres">
      <dgm:prSet presAssocID="{67990CD2-B9C4-4600-A657-35375633120B}" presName="spaceRect" presStyleCnt="0"/>
      <dgm:spPr/>
    </dgm:pt>
    <dgm:pt modelId="{A10B31B6-C050-4E2F-B0A2-2CB65F511FA3}" type="pres">
      <dgm:prSet presAssocID="{67990CD2-B9C4-4600-A657-35375633120B}" presName="textRect" presStyleLbl="revTx" presStyleIdx="4" presStyleCnt="5">
        <dgm:presLayoutVars>
          <dgm:chMax val="1"/>
          <dgm:chPref val="1"/>
        </dgm:presLayoutVars>
      </dgm:prSet>
      <dgm:spPr/>
    </dgm:pt>
  </dgm:ptLst>
  <dgm:cxnLst>
    <dgm:cxn modelId="{90407718-1694-44E7-9A40-ADFB046B0E22}" type="presOf" srcId="{EFB04393-B448-4245-B60E-4DAEC5EE27A2}" destId="{43A55372-19CC-44F1-9AF0-292851241D13}" srcOrd="0" destOrd="0" presId="urn:microsoft.com/office/officeart/2018/2/layout/IconLabelList"/>
    <dgm:cxn modelId="{6A5DD81E-D0AF-46CC-AFAB-861AF2E2BA24}" type="presOf" srcId="{DEB3FD08-212D-4917-8070-C9B69764BA65}" destId="{C2C8CE18-BD8B-47FA-B7D6-1231011AF196}" srcOrd="0" destOrd="0" presId="urn:microsoft.com/office/officeart/2018/2/layout/IconLabelList"/>
    <dgm:cxn modelId="{C9615C27-98EA-467D-A1ED-BBE3F5427BFB}" srcId="{0C290B8A-A1CB-4A0F-B9F7-8103C77E0873}" destId="{9DA8737C-5098-44EB-B318-79FD1D83035C}" srcOrd="3" destOrd="0" parTransId="{BDB1C548-05EE-41DF-A301-879C79A57C9E}" sibTransId="{B301ECBF-17D6-4DB6-A37A-A8BDDA2596A4}"/>
    <dgm:cxn modelId="{B7709E38-3B85-4F6D-A4AE-F25145979461}" srcId="{0C290B8A-A1CB-4A0F-B9F7-8103C77E0873}" destId="{EFB04393-B448-4245-B60E-4DAEC5EE27A2}" srcOrd="0" destOrd="0" parTransId="{49CCD781-8137-4F5A-BCA2-1F5C3D5FE3D2}" sibTransId="{CA466841-62A3-4347-B226-D6345C440CCE}"/>
    <dgm:cxn modelId="{3E3F1A60-7B2C-4179-97A1-D508CC60B580}" srcId="{0C290B8A-A1CB-4A0F-B9F7-8103C77E0873}" destId="{17DD5123-566A-4E37-945E-F225891708DA}" srcOrd="1" destOrd="0" parTransId="{5058CA0D-7284-4842-AC0A-9C49A98F3C81}" sibTransId="{D376C87F-E2A4-4425-AF5F-93EB4A56441B}"/>
    <dgm:cxn modelId="{3BB47064-D86E-4D78-828D-71166BB79DDD}" type="presOf" srcId="{9DA8737C-5098-44EB-B318-79FD1D83035C}" destId="{3DAB230B-A974-4EEC-9719-DF65A022C8AE}" srcOrd="0" destOrd="0" presId="urn:microsoft.com/office/officeart/2018/2/layout/IconLabelList"/>
    <dgm:cxn modelId="{5CBBBC6C-6F1D-46D3-9CAD-219DEB97CA15}" srcId="{0C290B8A-A1CB-4A0F-B9F7-8103C77E0873}" destId="{67990CD2-B9C4-4600-A657-35375633120B}" srcOrd="4" destOrd="0" parTransId="{AC168D25-F3B1-4BC3-8FE3-DFE89D0E3356}" sibTransId="{2ABA0F53-8DBC-4A71-B41F-643C5FD14760}"/>
    <dgm:cxn modelId="{DA5DE855-76E7-41AF-A954-792C0D38A0EE}" srcId="{0C290B8A-A1CB-4A0F-B9F7-8103C77E0873}" destId="{DEB3FD08-212D-4917-8070-C9B69764BA65}" srcOrd="2" destOrd="0" parTransId="{ACA2ABBC-D689-4ABF-97A7-F8ADD90619BF}" sibTransId="{726193D8-35D0-4221-BCCD-25FDEC032371}"/>
    <dgm:cxn modelId="{B302FAA1-2163-456B-80DB-EDABC7336D4B}" type="presOf" srcId="{17DD5123-566A-4E37-945E-F225891708DA}" destId="{E04EF9DE-3CB3-42F4-86DA-AA3FB5A190E4}" srcOrd="0" destOrd="0" presId="urn:microsoft.com/office/officeart/2018/2/layout/IconLabelList"/>
    <dgm:cxn modelId="{075E3BA6-8A7A-4FB7-A026-8B1CCB630123}" type="presOf" srcId="{0C290B8A-A1CB-4A0F-B9F7-8103C77E0873}" destId="{8E04F319-1F67-41A4-BAA9-99D01AC2C58D}" srcOrd="0" destOrd="0" presId="urn:microsoft.com/office/officeart/2018/2/layout/IconLabelList"/>
    <dgm:cxn modelId="{121552EF-25FD-4CA6-B24F-B06C8C5E2BCC}" type="presOf" srcId="{67990CD2-B9C4-4600-A657-35375633120B}" destId="{A10B31B6-C050-4E2F-B0A2-2CB65F511FA3}" srcOrd="0" destOrd="0" presId="urn:microsoft.com/office/officeart/2018/2/layout/IconLabelList"/>
    <dgm:cxn modelId="{E22F456B-EB15-4594-B5F3-696FE953B172}" type="presParOf" srcId="{8E04F319-1F67-41A4-BAA9-99D01AC2C58D}" destId="{3B912A9E-399D-414A-9045-46B4028365C3}" srcOrd="0" destOrd="0" presId="urn:microsoft.com/office/officeart/2018/2/layout/IconLabelList"/>
    <dgm:cxn modelId="{122DECE1-5A2E-4C88-803C-39B93474703A}" type="presParOf" srcId="{3B912A9E-399D-414A-9045-46B4028365C3}" destId="{87740EF2-E58B-44C6-84E9-EBEF8C49FC7C}" srcOrd="0" destOrd="0" presId="urn:microsoft.com/office/officeart/2018/2/layout/IconLabelList"/>
    <dgm:cxn modelId="{B3C805DB-1ACB-4EFB-8122-419F21706ECD}" type="presParOf" srcId="{3B912A9E-399D-414A-9045-46B4028365C3}" destId="{8F9380A7-9821-475B-A7DD-3DD386978605}" srcOrd="1" destOrd="0" presId="urn:microsoft.com/office/officeart/2018/2/layout/IconLabelList"/>
    <dgm:cxn modelId="{6EEFEED0-1A42-4069-8ABA-A431658841E2}" type="presParOf" srcId="{3B912A9E-399D-414A-9045-46B4028365C3}" destId="{43A55372-19CC-44F1-9AF0-292851241D13}" srcOrd="2" destOrd="0" presId="urn:microsoft.com/office/officeart/2018/2/layout/IconLabelList"/>
    <dgm:cxn modelId="{597420DE-3CBA-462C-850F-B407BE59988D}" type="presParOf" srcId="{8E04F319-1F67-41A4-BAA9-99D01AC2C58D}" destId="{46D413DB-2562-4FF1-8658-FD521FB833A0}" srcOrd="1" destOrd="0" presId="urn:microsoft.com/office/officeart/2018/2/layout/IconLabelList"/>
    <dgm:cxn modelId="{26C486E5-8772-42D5-BF86-9D8DD6218CA5}" type="presParOf" srcId="{8E04F319-1F67-41A4-BAA9-99D01AC2C58D}" destId="{509FC21F-F088-4051-8A06-5AFC1B6EE33B}" srcOrd="2" destOrd="0" presId="urn:microsoft.com/office/officeart/2018/2/layout/IconLabelList"/>
    <dgm:cxn modelId="{EF11FBC5-7B1D-488E-9DDE-10EED2C0ABB9}" type="presParOf" srcId="{509FC21F-F088-4051-8A06-5AFC1B6EE33B}" destId="{5F727588-765F-4E66-AFB8-ACEC2E677404}" srcOrd="0" destOrd="0" presId="urn:microsoft.com/office/officeart/2018/2/layout/IconLabelList"/>
    <dgm:cxn modelId="{FBE97E27-FBEC-47B9-8404-EEA9DCE04AE5}" type="presParOf" srcId="{509FC21F-F088-4051-8A06-5AFC1B6EE33B}" destId="{72E166FF-E040-4A01-B855-F221BB40DB44}" srcOrd="1" destOrd="0" presId="urn:microsoft.com/office/officeart/2018/2/layout/IconLabelList"/>
    <dgm:cxn modelId="{8A85E894-9129-4774-8970-07055D05D214}" type="presParOf" srcId="{509FC21F-F088-4051-8A06-5AFC1B6EE33B}" destId="{E04EF9DE-3CB3-42F4-86DA-AA3FB5A190E4}" srcOrd="2" destOrd="0" presId="urn:microsoft.com/office/officeart/2018/2/layout/IconLabelList"/>
    <dgm:cxn modelId="{54F91494-1F93-4261-B380-220E0B2A04F2}" type="presParOf" srcId="{8E04F319-1F67-41A4-BAA9-99D01AC2C58D}" destId="{A8880599-584B-4D51-A182-0D6ABA25B93E}" srcOrd="3" destOrd="0" presId="urn:microsoft.com/office/officeart/2018/2/layout/IconLabelList"/>
    <dgm:cxn modelId="{994E15DD-4B9B-4A2E-B873-7153AF3BAB05}" type="presParOf" srcId="{8E04F319-1F67-41A4-BAA9-99D01AC2C58D}" destId="{E7431335-51E5-4502-8A1C-A289029A7E5A}" srcOrd="4" destOrd="0" presId="urn:microsoft.com/office/officeart/2018/2/layout/IconLabelList"/>
    <dgm:cxn modelId="{1693D675-1E1C-43BE-B401-0EAB5A590D91}" type="presParOf" srcId="{E7431335-51E5-4502-8A1C-A289029A7E5A}" destId="{62724B98-505B-4789-BD29-2005BA200E69}" srcOrd="0" destOrd="0" presId="urn:microsoft.com/office/officeart/2018/2/layout/IconLabelList"/>
    <dgm:cxn modelId="{52FDA9E7-958B-4736-A517-3D9AC8A9FAE6}" type="presParOf" srcId="{E7431335-51E5-4502-8A1C-A289029A7E5A}" destId="{BFAB048E-2AE0-4D34-B9C5-4154B459307F}" srcOrd="1" destOrd="0" presId="urn:microsoft.com/office/officeart/2018/2/layout/IconLabelList"/>
    <dgm:cxn modelId="{8C90B6E0-70BC-4FEE-AFC3-AE6C49F82B18}" type="presParOf" srcId="{E7431335-51E5-4502-8A1C-A289029A7E5A}" destId="{C2C8CE18-BD8B-47FA-B7D6-1231011AF196}" srcOrd="2" destOrd="0" presId="urn:microsoft.com/office/officeart/2018/2/layout/IconLabelList"/>
    <dgm:cxn modelId="{F34FF086-530F-4C73-907D-86BC06F37ADD}" type="presParOf" srcId="{8E04F319-1F67-41A4-BAA9-99D01AC2C58D}" destId="{800BEA17-1909-47C0-A74E-00A0640BCD58}" srcOrd="5" destOrd="0" presId="urn:microsoft.com/office/officeart/2018/2/layout/IconLabelList"/>
    <dgm:cxn modelId="{85928352-5E50-444C-AFA5-9D3AD8AE4183}" type="presParOf" srcId="{8E04F319-1F67-41A4-BAA9-99D01AC2C58D}" destId="{D2D69E1C-61A7-42F8-A526-97B3152DDF6E}" srcOrd="6" destOrd="0" presId="urn:microsoft.com/office/officeart/2018/2/layout/IconLabelList"/>
    <dgm:cxn modelId="{BFABF8C1-1AF4-43EA-8730-750492B7AFE2}" type="presParOf" srcId="{D2D69E1C-61A7-42F8-A526-97B3152DDF6E}" destId="{58803467-AAD8-4EB2-BBE1-75DF869F4509}" srcOrd="0" destOrd="0" presId="urn:microsoft.com/office/officeart/2018/2/layout/IconLabelList"/>
    <dgm:cxn modelId="{177C23E0-4A43-4B68-9A2C-C0F3A4AC4E83}" type="presParOf" srcId="{D2D69E1C-61A7-42F8-A526-97B3152DDF6E}" destId="{29E7FADB-87E6-487D-8229-2F9869FBE49D}" srcOrd="1" destOrd="0" presId="urn:microsoft.com/office/officeart/2018/2/layout/IconLabelList"/>
    <dgm:cxn modelId="{7006D323-19D7-4D7A-AE62-2D0E5492AD13}" type="presParOf" srcId="{D2D69E1C-61A7-42F8-A526-97B3152DDF6E}" destId="{3DAB230B-A974-4EEC-9719-DF65A022C8AE}" srcOrd="2" destOrd="0" presId="urn:microsoft.com/office/officeart/2018/2/layout/IconLabelList"/>
    <dgm:cxn modelId="{FBDABCFA-7723-48DF-880E-43A4F08BC8C5}" type="presParOf" srcId="{8E04F319-1F67-41A4-BAA9-99D01AC2C58D}" destId="{F25AB1A1-7AAA-425A-8D91-36D46F44CCA5}" srcOrd="7" destOrd="0" presId="urn:microsoft.com/office/officeart/2018/2/layout/IconLabelList"/>
    <dgm:cxn modelId="{578DEF8E-1ADF-4979-ABDA-8E14CF52AA6E}" type="presParOf" srcId="{8E04F319-1F67-41A4-BAA9-99D01AC2C58D}" destId="{32275111-ABF5-41E5-B77E-6C3034E343F2}" srcOrd="8" destOrd="0" presId="urn:microsoft.com/office/officeart/2018/2/layout/IconLabelList"/>
    <dgm:cxn modelId="{7534F929-65F1-4F20-9E23-D348096DD3B8}" type="presParOf" srcId="{32275111-ABF5-41E5-B77E-6C3034E343F2}" destId="{6049BC25-8A2A-4A0B-A56E-4F5455C7A511}" srcOrd="0" destOrd="0" presId="urn:microsoft.com/office/officeart/2018/2/layout/IconLabelList"/>
    <dgm:cxn modelId="{61B55CCE-C78F-4BA6-A49B-A0AA7007247E}" type="presParOf" srcId="{32275111-ABF5-41E5-B77E-6C3034E343F2}" destId="{74B76C2C-EAD7-44F9-91FE-BF6A73A885C5}" srcOrd="1" destOrd="0" presId="urn:microsoft.com/office/officeart/2018/2/layout/IconLabelList"/>
    <dgm:cxn modelId="{D7B09B65-DF27-44F4-BC07-2CFABB85C5E5}" type="presParOf" srcId="{32275111-ABF5-41E5-B77E-6C3034E343F2}" destId="{A10B31B6-C050-4E2F-B0A2-2CB65F511FA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601F1C-3066-4078-939C-67B286C76EB9}" type="doc">
      <dgm:prSet loTypeId="urn:microsoft.com/office/officeart/2008/layout/LinedList" loCatId="list" qsTypeId="urn:microsoft.com/office/officeart/2005/8/quickstyle/simple2" qsCatId="simple" csTypeId="urn:microsoft.com/office/officeart/2005/8/colors/accent0_3" csCatId="mainScheme"/>
      <dgm:spPr/>
      <dgm:t>
        <a:bodyPr/>
        <a:lstStyle/>
        <a:p>
          <a:endParaRPr lang="en-US"/>
        </a:p>
      </dgm:t>
    </dgm:pt>
    <dgm:pt modelId="{47D6456E-398A-45A4-B511-9BA605F94CC1}">
      <dgm:prSet/>
      <dgm:spPr/>
      <dgm:t>
        <a:bodyPr/>
        <a:lstStyle/>
        <a:p>
          <a:r>
            <a:rPr lang="en-US"/>
            <a:t>Major advocates for the rights and needs of gifted children </a:t>
          </a:r>
        </a:p>
      </dgm:t>
    </dgm:pt>
    <dgm:pt modelId="{A1E3C0BC-BDE3-4C69-876C-6D492C8F23C1}" type="parTrans" cxnId="{487BD46E-F9E1-4DB0-9236-E38B5E7E2B6F}">
      <dgm:prSet/>
      <dgm:spPr/>
      <dgm:t>
        <a:bodyPr/>
        <a:lstStyle/>
        <a:p>
          <a:endParaRPr lang="en-US"/>
        </a:p>
      </dgm:t>
    </dgm:pt>
    <dgm:pt modelId="{17BAAECC-2D02-4151-A213-66DD41A521D6}" type="sibTrans" cxnId="{487BD46E-F9E1-4DB0-9236-E38B5E7E2B6F}">
      <dgm:prSet/>
      <dgm:spPr/>
      <dgm:t>
        <a:bodyPr/>
        <a:lstStyle/>
        <a:p>
          <a:endParaRPr lang="en-US"/>
        </a:p>
      </dgm:t>
    </dgm:pt>
    <dgm:pt modelId="{5F8D158B-4CAB-441E-B323-C83996384AE8}">
      <dgm:prSet/>
      <dgm:spPr/>
      <dgm:t>
        <a:bodyPr/>
        <a:lstStyle/>
        <a:p>
          <a:r>
            <a:rPr lang="en-US"/>
            <a:t>Instrumental in identification practices, especially for underrepresented populations </a:t>
          </a:r>
        </a:p>
      </dgm:t>
    </dgm:pt>
    <dgm:pt modelId="{23508467-763B-4946-84BB-B7FC787647B1}" type="parTrans" cxnId="{10041DD4-F95D-4F8F-96A0-27E8D9758EA0}">
      <dgm:prSet/>
      <dgm:spPr/>
      <dgm:t>
        <a:bodyPr/>
        <a:lstStyle/>
        <a:p>
          <a:endParaRPr lang="en-US"/>
        </a:p>
      </dgm:t>
    </dgm:pt>
    <dgm:pt modelId="{A8BBB613-87AE-421D-8FB1-313E724757A0}" type="sibTrans" cxnId="{10041DD4-F95D-4F8F-96A0-27E8D9758EA0}">
      <dgm:prSet/>
      <dgm:spPr/>
      <dgm:t>
        <a:bodyPr/>
        <a:lstStyle/>
        <a:p>
          <a:endParaRPr lang="en-US"/>
        </a:p>
      </dgm:t>
    </dgm:pt>
    <dgm:pt modelId="{FDB17A1E-724C-4131-9938-6D14AFA35C79}">
      <dgm:prSet/>
      <dgm:spPr/>
      <dgm:t>
        <a:bodyPr/>
        <a:lstStyle/>
        <a:p>
          <a:r>
            <a:rPr lang="en-US"/>
            <a:t>Advocacy work requires years of effort, hence the need for sustainable practices. </a:t>
          </a:r>
        </a:p>
      </dgm:t>
    </dgm:pt>
    <dgm:pt modelId="{EF07988F-D095-4A98-90F0-119BDD69D0C4}" type="parTrans" cxnId="{79996F4C-9DDD-411B-B8FA-4B4BC6166518}">
      <dgm:prSet/>
      <dgm:spPr/>
      <dgm:t>
        <a:bodyPr/>
        <a:lstStyle/>
        <a:p>
          <a:endParaRPr lang="en-US"/>
        </a:p>
      </dgm:t>
    </dgm:pt>
    <dgm:pt modelId="{536D9C2E-12F3-4E56-A46C-B247CEA2AF99}" type="sibTrans" cxnId="{79996F4C-9DDD-411B-B8FA-4B4BC6166518}">
      <dgm:prSet/>
      <dgm:spPr/>
      <dgm:t>
        <a:bodyPr/>
        <a:lstStyle/>
        <a:p>
          <a:endParaRPr lang="en-US"/>
        </a:p>
      </dgm:t>
    </dgm:pt>
    <dgm:pt modelId="{9ABA1626-DF71-4C11-B68A-4E89A1D8411A}" type="pres">
      <dgm:prSet presAssocID="{4D601F1C-3066-4078-939C-67B286C76EB9}" presName="vert0" presStyleCnt="0">
        <dgm:presLayoutVars>
          <dgm:dir/>
          <dgm:animOne val="branch"/>
          <dgm:animLvl val="lvl"/>
        </dgm:presLayoutVars>
      </dgm:prSet>
      <dgm:spPr/>
    </dgm:pt>
    <dgm:pt modelId="{73719DAB-D7A3-43DD-9F5F-002A460F05AD}" type="pres">
      <dgm:prSet presAssocID="{47D6456E-398A-45A4-B511-9BA605F94CC1}" presName="thickLine" presStyleLbl="alignNode1" presStyleIdx="0" presStyleCnt="3"/>
      <dgm:spPr/>
    </dgm:pt>
    <dgm:pt modelId="{2FCA81CE-E481-4496-BBE4-6B9DF2778C3E}" type="pres">
      <dgm:prSet presAssocID="{47D6456E-398A-45A4-B511-9BA605F94CC1}" presName="horz1" presStyleCnt="0"/>
      <dgm:spPr/>
    </dgm:pt>
    <dgm:pt modelId="{78D3A7A6-E84E-4277-8451-927FBB469AF6}" type="pres">
      <dgm:prSet presAssocID="{47D6456E-398A-45A4-B511-9BA605F94CC1}" presName="tx1" presStyleLbl="revTx" presStyleIdx="0" presStyleCnt="3"/>
      <dgm:spPr/>
    </dgm:pt>
    <dgm:pt modelId="{1D542E99-EA52-4532-BB11-C919813D8F11}" type="pres">
      <dgm:prSet presAssocID="{47D6456E-398A-45A4-B511-9BA605F94CC1}" presName="vert1" presStyleCnt="0"/>
      <dgm:spPr/>
    </dgm:pt>
    <dgm:pt modelId="{0A242426-BAE4-4E1D-ABD1-4A9F29EADDB7}" type="pres">
      <dgm:prSet presAssocID="{5F8D158B-4CAB-441E-B323-C83996384AE8}" presName="thickLine" presStyleLbl="alignNode1" presStyleIdx="1" presStyleCnt="3"/>
      <dgm:spPr/>
    </dgm:pt>
    <dgm:pt modelId="{0B167393-C58C-497B-B432-7A3F761E0E90}" type="pres">
      <dgm:prSet presAssocID="{5F8D158B-4CAB-441E-B323-C83996384AE8}" presName="horz1" presStyleCnt="0"/>
      <dgm:spPr/>
    </dgm:pt>
    <dgm:pt modelId="{A24211E8-AF3A-4D39-9F05-6A963FF167E2}" type="pres">
      <dgm:prSet presAssocID="{5F8D158B-4CAB-441E-B323-C83996384AE8}" presName="tx1" presStyleLbl="revTx" presStyleIdx="1" presStyleCnt="3"/>
      <dgm:spPr/>
    </dgm:pt>
    <dgm:pt modelId="{4A0937E6-E927-454C-91E6-22664523D159}" type="pres">
      <dgm:prSet presAssocID="{5F8D158B-4CAB-441E-B323-C83996384AE8}" presName="vert1" presStyleCnt="0"/>
      <dgm:spPr/>
    </dgm:pt>
    <dgm:pt modelId="{F0E74376-455F-4D9E-9249-D817E41EDDDF}" type="pres">
      <dgm:prSet presAssocID="{FDB17A1E-724C-4131-9938-6D14AFA35C79}" presName="thickLine" presStyleLbl="alignNode1" presStyleIdx="2" presStyleCnt="3"/>
      <dgm:spPr/>
    </dgm:pt>
    <dgm:pt modelId="{61C5A0D3-0352-4B57-91AA-DC38F2C37BE5}" type="pres">
      <dgm:prSet presAssocID="{FDB17A1E-724C-4131-9938-6D14AFA35C79}" presName="horz1" presStyleCnt="0"/>
      <dgm:spPr/>
    </dgm:pt>
    <dgm:pt modelId="{5881920D-91AB-4A13-946F-E69BDE2444FA}" type="pres">
      <dgm:prSet presAssocID="{FDB17A1E-724C-4131-9938-6D14AFA35C79}" presName="tx1" presStyleLbl="revTx" presStyleIdx="2" presStyleCnt="3"/>
      <dgm:spPr/>
    </dgm:pt>
    <dgm:pt modelId="{4B3799FB-7351-4C59-844F-CF014E403292}" type="pres">
      <dgm:prSet presAssocID="{FDB17A1E-724C-4131-9938-6D14AFA35C79}" presName="vert1" presStyleCnt="0"/>
      <dgm:spPr/>
    </dgm:pt>
  </dgm:ptLst>
  <dgm:cxnLst>
    <dgm:cxn modelId="{D1C9772F-503A-4C34-8B9E-9FE02364223D}" type="presOf" srcId="{4D601F1C-3066-4078-939C-67B286C76EB9}" destId="{9ABA1626-DF71-4C11-B68A-4E89A1D8411A}" srcOrd="0" destOrd="0" presId="urn:microsoft.com/office/officeart/2008/layout/LinedList"/>
    <dgm:cxn modelId="{987FEF49-DFC1-4F41-9A27-4268D832B287}" type="presOf" srcId="{5F8D158B-4CAB-441E-B323-C83996384AE8}" destId="{A24211E8-AF3A-4D39-9F05-6A963FF167E2}" srcOrd="0" destOrd="0" presId="urn:microsoft.com/office/officeart/2008/layout/LinedList"/>
    <dgm:cxn modelId="{79996F4C-9DDD-411B-B8FA-4B4BC6166518}" srcId="{4D601F1C-3066-4078-939C-67B286C76EB9}" destId="{FDB17A1E-724C-4131-9938-6D14AFA35C79}" srcOrd="2" destOrd="0" parTransId="{EF07988F-D095-4A98-90F0-119BDD69D0C4}" sibTransId="{536D9C2E-12F3-4E56-A46C-B247CEA2AF99}"/>
    <dgm:cxn modelId="{487BD46E-F9E1-4DB0-9236-E38B5E7E2B6F}" srcId="{4D601F1C-3066-4078-939C-67B286C76EB9}" destId="{47D6456E-398A-45A4-B511-9BA605F94CC1}" srcOrd="0" destOrd="0" parTransId="{A1E3C0BC-BDE3-4C69-876C-6D492C8F23C1}" sibTransId="{17BAAECC-2D02-4151-A213-66DD41A521D6}"/>
    <dgm:cxn modelId="{983B0B7E-6836-41CB-ACD7-136FB23EA977}" type="presOf" srcId="{47D6456E-398A-45A4-B511-9BA605F94CC1}" destId="{78D3A7A6-E84E-4277-8451-927FBB469AF6}" srcOrd="0" destOrd="0" presId="urn:microsoft.com/office/officeart/2008/layout/LinedList"/>
    <dgm:cxn modelId="{10041DD4-F95D-4F8F-96A0-27E8D9758EA0}" srcId="{4D601F1C-3066-4078-939C-67B286C76EB9}" destId="{5F8D158B-4CAB-441E-B323-C83996384AE8}" srcOrd="1" destOrd="0" parTransId="{23508467-763B-4946-84BB-B7FC787647B1}" sibTransId="{A8BBB613-87AE-421D-8FB1-313E724757A0}"/>
    <dgm:cxn modelId="{66103EEA-F7B3-4E86-8FA5-11853D3CC44A}" type="presOf" srcId="{FDB17A1E-724C-4131-9938-6D14AFA35C79}" destId="{5881920D-91AB-4A13-946F-E69BDE2444FA}" srcOrd="0" destOrd="0" presId="urn:microsoft.com/office/officeart/2008/layout/LinedList"/>
    <dgm:cxn modelId="{87D4ED64-9AA1-4B03-BB01-7D7CE3B44B96}" type="presParOf" srcId="{9ABA1626-DF71-4C11-B68A-4E89A1D8411A}" destId="{73719DAB-D7A3-43DD-9F5F-002A460F05AD}" srcOrd="0" destOrd="0" presId="urn:microsoft.com/office/officeart/2008/layout/LinedList"/>
    <dgm:cxn modelId="{357A35FC-34B6-4686-A04D-5097E4EB10F8}" type="presParOf" srcId="{9ABA1626-DF71-4C11-B68A-4E89A1D8411A}" destId="{2FCA81CE-E481-4496-BBE4-6B9DF2778C3E}" srcOrd="1" destOrd="0" presId="urn:microsoft.com/office/officeart/2008/layout/LinedList"/>
    <dgm:cxn modelId="{8DA68109-2C78-40C1-8256-3E789C55A39F}" type="presParOf" srcId="{2FCA81CE-E481-4496-BBE4-6B9DF2778C3E}" destId="{78D3A7A6-E84E-4277-8451-927FBB469AF6}" srcOrd="0" destOrd="0" presId="urn:microsoft.com/office/officeart/2008/layout/LinedList"/>
    <dgm:cxn modelId="{0C65D58E-96B7-4DB4-92DD-BDC72D4E7198}" type="presParOf" srcId="{2FCA81CE-E481-4496-BBE4-6B9DF2778C3E}" destId="{1D542E99-EA52-4532-BB11-C919813D8F11}" srcOrd="1" destOrd="0" presId="urn:microsoft.com/office/officeart/2008/layout/LinedList"/>
    <dgm:cxn modelId="{F9E79D48-9357-4916-BB40-8C0C08CF4C4E}" type="presParOf" srcId="{9ABA1626-DF71-4C11-B68A-4E89A1D8411A}" destId="{0A242426-BAE4-4E1D-ABD1-4A9F29EADDB7}" srcOrd="2" destOrd="0" presId="urn:microsoft.com/office/officeart/2008/layout/LinedList"/>
    <dgm:cxn modelId="{4DD26A31-B529-4E50-8DF3-D5EDFDB4AA59}" type="presParOf" srcId="{9ABA1626-DF71-4C11-B68A-4E89A1D8411A}" destId="{0B167393-C58C-497B-B432-7A3F761E0E90}" srcOrd="3" destOrd="0" presId="urn:microsoft.com/office/officeart/2008/layout/LinedList"/>
    <dgm:cxn modelId="{E3D49913-EEC1-4A06-8A14-15CC1A7BA81B}" type="presParOf" srcId="{0B167393-C58C-497B-B432-7A3F761E0E90}" destId="{A24211E8-AF3A-4D39-9F05-6A963FF167E2}" srcOrd="0" destOrd="0" presId="urn:microsoft.com/office/officeart/2008/layout/LinedList"/>
    <dgm:cxn modelId="{E0A6CC6A-243E-4DEE-B9B2-88FAB43F430F}" type="presParOf" srcId="{0B167393-C58C-497B-B432-7A3F761E0E90}" destId="{4A0937E6-E927-454C-91E6-22664523D159}" srcOrd="1" destOrd="0" presId="urn:microsoft.com/office/officeart/2008/layout/LinedList"/>
    <dgm:cxn modelId="{BA433C6D-4A42-433F-BF87-E1D39C4C655D}" type="presParOf" srcId="{9ABA1626-DF71-4C11-B68A-4E89A1D8411A}" destId="{F0E74376-455F-4D9E-9249-D817E41EDDDF}" srcOrd="4" destOrd="0" presId="urn:microsoft.com/office/officeart/2008/layout/LinedList"/>
    <dgm:cxn modelId="{B4AC2A21-14D6-4F95-9566-677B48307E79}" type="presParOf" srcId="{9ABA1626-DF71-4C11-B68A-4E89A1D8411A}" destId="{61C5A0D3-0352-4B57-91AA-DC38F2C37BE5}" srcOrd="5" destOrd="0" presId="urn:microsoft.com/office/officeart/2008/layout/LinedList"/>
    <dgm:cxn modelId="{7B1FA4D8-C32D-4FBE-A8E0-36F8103043FF}" type="presParOf" srcId="{61C5A0D3-0352-4B57-91AA-DC38F2C37BE5}" destId="{5881920D-91AB-4A13-946F-E69BDE2444FA}" srcOrd="0" destOrd="0" presId="urn:microsoft.com/office/officeart/2008/layout/LinedList"/>
    <dgm:cxn modelId="{95749D44-96A1-4A1D-BF43-6FD5764B1D00}" type="presParOf" srcId="{61C5A0D3-0352-4B57-91AA-DC38F2C37BE5}" destId="{4B3799FB-7351-4C59-844F-CF014E40329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B443A6-D548-4E31-B80E-07161E73363E}" type="doc">
      <dgm:prSet loTypeId="urn:microsoft.com/office/officeart/2005/8/layout/chevron1" loCatId="process" qsTypeId="urn:microsoft.com/office/officeart/2005/8/quickstyle/simple1" qsCatId="simple" csTypeId="urn:microsoft.com/office/officeart/2005/8/colors/colorful3" csCatId="colorful" phldr="1"/>
      <dgm:spPr/>
    </dgm:pt>
    <dgm:pt modelId="{FA5ADDA4-BAC3-4D0B-A743-4B0214AADA65}">
      <dgm:prSet phldrT="[Text]"/>
      <dgm:spPr/>
      <dgm:t>
        <a:bodyPr/>
        <a:lstStyle/>
        <a:p>
          <a:r>
            <a:rPr lang="en-US" dirty="0"/>
            <a:t>Organizational Sustainability</a:t>
          </a:r>
        </a:p>
      </dgm:t>
    </dgm:pt>
    <dgm:pt modelId="{7B33C26A-0EF3-4071-97B4-08F9F7117B5F}" type="parTrans" cxnId="{4C58E935-C0EB-40B8-A659-6158A9C86AE8}">
      <dgm:prSet/>
      <dgm:spPr/>
      <dgm:t>
        <a:bodyPr/>
        <a:lstStyle/>
        <a:p>
          <a:endParaRPr lang="en-US"/>
        </a:p>
      </dgm:t>
    </dgm:pt>
    <dgm:pt modelId="{61584A87-B2AB-4968-84D3-962B8B92C277}" type="sibTrans" cxnId="{4C58E935-C0EB-40B8-A659-6158A9C86AE8}">
      <dgm:prSet/>
      <dgm:spPr/>
      <dgm:t>
        <a:bodyPr/>
        <a:lstStyle/>
        <a:p>
          <a:endParaRPr lang="en-US"/>
        </a:p>
      </dgm:t>
    </dgm:pt>
    <dgm:pt modelId="{C3E5A896-21D3-4FB6-BF42-175B2C798E6B}">
      <dgm:prSet phldrT="[Text]"/>
      <dgm:spPr/>
      <dgm:t>
        <a:bodyPr/>
        <a:lstStyle/>
        <a:p>
          <a:r>
            <a:rPr lang="en-US" dirty="0"/>
            <a:t>Programmatic Sustainability</a:t>
          </a:r>
        </a:p>
      </dgm:t>
    </dgm:pt>
    <dgm:pt modelId="{54359747-9D19-4E1A-9C83-7D2B11C8452D}" type="parTrans" cxnId="{36A3EE0D-A9F6-4B5D-87BA-87846C2E8CB4}">
      <dgm:prSet/>
      <dgm:spPr/>
      <dgm:t>
        <a:bodyPr/>
        <a:lstStyle/>
        <a:p>
          <a:endParaRPr lang="en-US"/>
        </a:p>
      </dgm:t>
    </dgm:pt>
    <dgm:pt modelId="{B442C037-2932-4E4C-A663-71C144E777C6}" type="sibTrans" cxnId="{36A3EE0D-A9F6-4B5D-87BA-87846C2E8CB4}">
      <dgm:prSet/>
      <dgm:spPr/>
      <dgm:t>
        <a:bodyPr/>
        <a:lstStyle/>
        <a:p>
          <a:endParaRPr lang="en-US"/>
        </a:p>
      </dgm:t>
    </dgm:pt>
    <dgm:pt modelId="{FCAE256E-595D-48C3-9E15-54BDD3CEED40}">
      <dgm:prSet phldrT="[Text]"/>
      <dgm:spPr/>
      <dgm:t>
        <a:bodyPr/>
        <a:lstStyle/>
        <a:p>
          <a:r>
            <a:rPr lang="en-US" dirty="0"/>
            <a:t>Community Sustainability</a:t>
          </a:r>
        </a:p>
      </dgm:t>
    </dgm:pt>
    <dgm:pt modelId="{CF7BBB59-E3A9-4750-A9D1-57D7ECF3BC09}" type="parTrans" cxnId="{C7ED08D7-45F1-45BA-A6F8-5F4E244C8194}">
      <dgm:prSet/>
      <dgm:spPr/>
      <dgm:t>
        <a:bodyPr/>
        <a:lstStyle/>
        <a:p>
          <a:endParaRPr lang="en-US"/>
        </a:p>
      </dgm:t>
    </dgm:pt>
    <dgm:pt modelId="{542B3CFF-3B58-41FE-96E1-F83D8845FE52}" type="sibTrans" cxnId="{C7ED08D7-45F1-45BA-A6F8-5F4E244C8194}">
      <dgm:prSet/>
      <dgm:spPr/>
      <dgm:t>
        <a:bodyPr/>
        <a:lstStyle/>
        <a:p>
          <a:endParaRPr lang="en-US"/>
        </a:p>
      </dgm:t>
    </dgm:pt>
    <dgm:pt modelId="{64066EB8-A7FB-49A4-82AD-4F66CAA04F01}" type="pres">
      <dgm:prSet presAssocID="{64B443A6-D548-4E31-B80E-07161E73363E}" presName="Name0" presStyleCnt="0">
        <dgm:presLayoutVars>
          <dgm:dir/>
          <dgm:animLvl val="lvl"/>
          <dgm:resizeHandles val="exact"/>
        </dgm:presLayoutVars>
      </dgm:prSet>
      <dgm:spPr/>
    </dgm:pt>
    <dgm:pt modelId="{E3948456-ADB1-4A4C-8725-0E27D1C08F28}" type="pres">
      <dgm:prSet presAssocID="{FA5ADDA4-BAC3-4D0B-A743-4B0214AADA65}" presName="parTxOnly" presStyleLbl="node1" presStyleIdx="0" presStyleCnt="3">
        <dgm:presLayoutVars>
          <dgm:chMax val="0"/>
          <dgm:chPref val="0"/>
          <dgm:bulletEnabled val="1"/>
        </dgm:presLayoutVars>
      </dgm:prSet>
      <dgm:spPr/>
    </dgm:pt>
    <dgm:pt modelId="{FBDE0695-33F0-4057-BFE4-1149E48F441E}" type="pres">
      <dgm:prSet presAssocID="{61584A87-B2AB-4968-84D3-962B8B92C277}" presName="parTxOnlySpace" presStyleCnt="0"/>
      <dgm:spPr/>
    </dgm:pt>
    <dgm:pt modelId="{815BAB19-E46D-4365-8908-02EDB4E04F15}" type="pres">
      <dgm:prSet presAssocID="{C3E5A896-21D3-4FB6-BF42-175B2C798E6B}" presName="parTxOnly" presStyleLbl="node1" presStyleIdx="1" presStyleCnt="3">
        <dgm:presLayoutVars>
          <dgm:chMax val="0"/>
          <dgm:chPref val="0"/>
          <dgm:bulletEnabled val="1"/>
        </dgm:presLayoutVars>
      </dgm:prSet>
      <dgm:spPr/>
    </dgm:pt>
    <dgm:pt modelId="{7D84CB5B-866A-458A-80F9-E9A2C7C75105}" type="pres">
      <dgm:prSet presAssocID="{B442C037-2932-4E4C-A663-71C144E777C6}" presName="parTxOnlySpace" presStyleCnt="0"/>
      <dgm:spPr/>
    </dgm:pt>
    <dgm:pt modelId="{98DE48DF-3282-427E-AD4B-F23F74B2BD86}" type="pres">
      <dgm:prSet presAssocID="{FCAE256E-595D-48C3-9E15-54BDD3CEED40}" presName="parTxOnly" presStyleLbl="node1" presStyleIdx="2" presStyleCnt="3">
        <dgm:presLayoutVars>
          <dgm:chMax val="0"/>
          <dgm:chPref val="0"/>
          <dgm:bulletEnabled val="1"/>
        </dgm:presLayoutVars>
      </dgm:prSet>
      <dgm:spPr/>
    </dgm:pt>
  </dgm:ptLst>
  <dgm:cxnLst>
    <dgm:cxn modelId="{36A3EE0D-A9F6-4B5D-87BA-87846C2E8CB4}" srcId="{64B443A6-D548-4E31-B80E-07161E73363E}" destId="{C3E5A896-21D3-4FB6-BF42-175B2C798E6B}" srcOrd="1" destOrd="0" parTransId="{54359747-9D19-4E1A-9C83-7D2B11C8452D}" sibTransId="{B442C037-2932-4E4C-A663-71C144E777C6}"/>
    <dgm:cxn modelId="{4C58E935-C0EB-40B8-A659-6158A9C86AE8}" srcId="{64B443A6-D548-4E31-B80E-07161E73363E}" destId="{FA5ADDA4-BAC3-4D0B-A743-4B0214AADA65}" srcOrd="0" destOrd="0" parTransId="{7B33C26A-0EF3-4071-97B4-08F9F7117B5F}" sibTransId="{61584A87-B2AB-4968-84D3-962B8B92C277}"/>
    <dgm:cxn modelId="{BC65CD73-CF71-47E9-8654-7ECFB9ED5B85}" type="presOf" srcId="{64B443A6-D548-4E31-B80E-07161E73363E}" destId="{64066EB8-A7FB-49A4-82AD-4F66CAA04F01}" srcOrd="0" destOrd="0" presId="urn:microsoft.com/office/officeart/2005/8/layout/chevron1"/>
    <dgm:cxn modelId="{0851A0BA-217E-41D3-B3CE-D1B8CFE85F77}" type="presOf" srcId="{FCAE256E-595D-48C3-9E15-54BDD3CEED40}" destId="{98DE48DF-3282-427E-AD4B-F23F74B2BD86}" srcOrd="0" destOrd="0" presId="urn:microsoft.com/office/officeart/2005/8/layout/chevron1"/>
    <dgm:cxn modelId="{C7ED08D7-45F1-45BA-A6F8-5F4E244C8194}" srcId="{64B443A6-D548-4E31-B80E-07161E73363E}" destId="{FCAE256E-595D-48C3-9E15-54BDD3CEED40}" srcOrd="2" destOrd="0" parTransId="{CF7BBB59-E3A9-4750-A9D1-57D7ECF3BC09}" sibTransId="{542B3CFF-3B58-41FE-96E1-F83D8845FE52}"/>
    <dgm:cxn modelId="{1DE230FB-C58C-42C0-89D2-AE772DE58FFE}" type="presOf" srcId="{C3E5A896-21D3-4FB6-BF42-175B2C798E6B}" destId="{815BAB19-E46D-4365-8908-02EDB4E04F15}" srcOrd="0" destOrd="0" presId="urn:microsoft.com/office/officeart/2005/8/layout/chevron1"/>
    <dgm:cxn modelId="{C16E78FE-B048-4D95-B9A0-CD745317064E}" type="presOf" srcId="{FA5ADDA4-BAC3-4D0B-A743-4B0214AADA65}" destId="{E3948456-ADB1-4A4C-8725-0E27D1C08F28}" srcOrd="0" destOrd="0" presId="urn:microsoft.com/office/officeart/2005/8/layout/chevron1"/>
    <dgm:cxn modelId="{960811B1-BB37-4362-8DEB-F441C64EAA71}" type="presParOf" srcId="{64066EB8-A7FB-49A4-82AD-4F66CAA04F01}" destId="{E3948456-ADB1-4A4C-8725-0E27D1C08F28}" srcOrd="0" destOrd="0" presId="urn:microsoft.com/office/officeart/2005/8/layout/chevron1"/>
    <dgm:cxn modelId="{1A851B76-BAD7-4AB4-8D32-089289E9AC3B}" type="presParOf" srcId="{64066EB8-A7FB-49A4-82AD-4F66CAA04F01}" destId="{FBDE0695-33F0-4057-BFE4-1149E48F441E}" srcOrd="1" destOrd="0" presId="urn:microsoft.com/office/officeart/2005/8/layout/chevron1"/>
    <dgm:cxn modelId="{0B0E2745-AE0D-4AA1-8EFB-92A85F6351A0}" type="presParOf" srcId="{64066EB8-A7FB-49A4-82AD-4F66CAA04F01}" destId="{815BAB19-E46D-4365-8908-02EDB4E04F15}" srcOrd="2" destOrd="0" presId="urn:microsoft.com/office/officeart/2005/8/layout/chevron1"/>
    <dgm:cxn modelId="{239AAD67-75F9-4643-BA46-B212DF139982}" type="presParOf" srcId="{64066EB8-A7FB-49A4-82AD-4F66CAA04F01}" destId="{7D84CB5B-866A-458A-80F9-E9A2C7C75105}" srcOrd="3" destOrd="0" presId="urn:microsoft.com/office/officeart/2005/8/layout/chevron1"/>
    <dgm:cxn modelId="{07437720-E3E3-465A-A81E-B2905347A435}" type="presParOf" srcId="{64066EB8-A7FB-49A4-82AD-4F66CAA04F01}" destId="{98DE48DF-3282-427E-AD4B-F23F74B2BD86}"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1F494F-7747-4028-9164-D09B22BBCEFF}" type="doc">
      <dgm:prSet loTypeId="urn:microsoft.com/office/officeart/2018/2/layout/IconVerticalSolidList" loCatId="icon" qsTypeId="urn:microsoft.com/office/officeart/2005/8/quickstyle/simple5" qsCatId="simple" csTypeId="urn:microsoft.com/office/officeart/2005/8/colors/colorful3" csCatId="colorful" phldr="1"/>
      <dgm:spPr/>
      <dgm:t>
        <a:bodyPr/>
        <a:lstStyle/>
        <a:p>
          <a:endParaRPr lang="en-US"/>
        </a:p>
      </dgm:t>
    </dgm:pt>
    <dgm:pt modelId="{6F2CF321-20CF-4790-B902-14AD71523E64}">
      <dgm:prSet/>
      <dgm:spPr/>
      <dgm:t>
        <a:bodyPr/>
        <a:lstStyle/>
        <a:p>
          <a:pPr>
            <a:lnSpc>
              <a:spcPct val="100000"/>
            </a:lnSpc>
          </a:pPr>
          <a:r>
            <a:rPr lang="en-US"/>
            <a:t>Longevity of the association</a:t>
          </a:r>
        </a:p>
      </dgm:t>
    </dgm:pt>
    <dgm:pt modelId="{3E95F676-262E-4CDA-9B0E-F76825CCD0B5}" type="parTrans" cxnId="{B71EB101-785C-4E76-8372-7812883E1B24}">
      <dgm:prSet/>
      <dgm:spPr/>
      <dgm:t>
        <a:bodyPr/>
        <a:lstStyle/>
        <a:p>
          <a:endParaRPr lang="en-US"/>
        </a:p>
      </dgm:t>
    </dgm:pt>
    <dgm:pt modelId="{9CB48DC5-6D0D-4B98-A939-F8A4B0E2558F}" type="sibTrans" cxnId="{B71EB101-785C-4E76-8372-7812883E1B24}">
      <dgm:prSet/>
      <dgm:spPr/>
      <dgm:t>
        <a:bodyPr/>
        <a:lstStyle/>
        <a:p>
          <a:endParaRPr lang="en-US"/>
        </a:p>
      </dgm:t>
    </dgm:pt>
    <dgm:pt modelId="{1507F7AB-C677-4B17-B5AC-8C15983F1A3A}">
      <dgm:prSet/>
      <dgm:spPr/>
      <dgm:t>
        <a:bodyPr/>
        <a:lstStyle/>
        <a:p>
          <a:pPr>
            <a:lnSpc>
              <a:spcPct val="100000"/>
            </a:lnSpc>
          </a:pPr>
          <a:r>
            <a:rPr lang="en-US" dirty="0"/>
            <a:t>Institutional knowledge </a:t>
          </a:r>
        </a:p>
      </dgm:t>
    </dgm:pt>
    <dgm:pt modelId="{87949EC8-A412-484C-82B1-A28792D4A043}" type="parTrans" cxnId="{5753D259-1356-4D5D-8BCD-70698323C657}">
      <dgm:prSet/>
      <dgm:spPr/>
      <dgm:t>
        <a:bodyPr/>
        <a:lstStyle/>
        <a:p>
          <a:endParaRPr lang="en-US"/>
        </a:p>
      </dgm:t>
    </dgm:pt>
    <dgm:pt modelId="{BB532124-6A70-4E1D-99A6-4511C18C1081}" type="sibTrans" cxnId="{5753D259-1356-4D5D-8BCD-70698323C657}">
      <dgm:prSet/>
      <dgm:spPr/>
      <dgm:t>
        <a:bodyPr/>
        <a:lstStyle/>
        <a:p>
          <a:endParaRPr lang="en-US"/>
        </a:p>
      </dgm:t>
    </dgm:pt>
    <dgm:pt modelId="{A334615C-459F-4EEF-8BDF-FECAEA9D6A11}">
      <dgm:prSet/>
      <dgm:spPr/>
      <dgm:t>
        <a:bodyPr/>
        <a:lstStyle/>
        <a:p>
          <a:pPr>
            <a:lnSpc>
              <a:spcPct val="100000"/>
            </a:lnSpc>
          </a:pPr>
          <a:r>
            <a:rPr lang="en-US"/>
            <a:t>Keeps communicative effective and relevant </a:t>
          </a:r>
        </a:p>
      </dgm:t>
    </dgm:pt>
    <dgm:pt modelId="{A8C02B9F-96F1-427D-A295-09D73FCB69A2}" type="parTrans" cxnId="{B93FEB51-3634-48F3-9368-B5CECFEAFCBB}">
      <dgm:prSet/>
      <dgm:spPr/>
      <dgm:t>
        <a:bodyPr/>
        <a:lstStyle/>
        <a:p>
          <a:endParaRPr lang="en-US"/>
        </a:p>
      </dgm:t>
    </dgm:pt>
    <dgm:pt modelId="{F1E19760-E6B1-4879-9E75-FA5325CC4735}" type="sibTrans" cxnId="{B93FEB51-3634-48F3-9368-B5CECFEAFCBB}">
      <dgm:prSet/>
      <dgm:spPr/>
      <dgm:t>
        <a:bodyPr/>
        <a:lstStyle/>
        <a:p>
          <a:endParaRPr lang="en-US"/>
        </a:p>
      </dgm:t>
    </dgm:pt>
    <dgm:pt modelId="{B7E85BF9-DB7D-48C5-B361-6A95E2055A83}">
      <dgm:prSet/>
      <dgm:spPr/>
      <dgm:t>
        <a:bodyPr/>
        <a:lstStyle/>
        <a:p>
          <a:pPr>
            <a:lnSpc>
              <a:spcPct val="100000"/>
            </a:lnSpc>
          </a:pPr>
          <a:r>
            <a:rPr lang="en-US"/>
            <a:t>Prioritizes the mental health of members </a:t>
          </a:r>
        </a:p>
      </dgm:t>
    </dgm:pt>
    <dgm:pt modelId="{5740F52B-D928-4E2E-B9DA-D02AC7E72CD8}" type="parTrans" cxnId="{1F49BFFB-6A85-4752-8E62-62DD6191E88B}">
      <dgm:prSet/>
      <dgm:spPr/>
      <dgm:t>
        <a:bodyPr/>
        <a:lstStyle/>
        <a:p>
          <a:endParaRPr lang="en-US"/>
        </a:p>
      </dgm:t>
    </dgm:pt>
    <dgm:pt modelId="{72B3D3AD-D168-4DE5-A375-33B692B3D49A}" type="sibTrans" cxnId="{1F49BFFB-6A85-4752-8E62-62DD6191E88B}">
      <dgm:prSet/>
      <dgm:spPr/>
      <dgm:t>
        <a:bodyPr/>
        <a:lstStyle/>
        <a:p>
          <a:endParaRPr lang="en-US"/>
        </a:p>
      </dgm:t>
    </dgm:pt>
    <dgm:pt modelId="{BFB1D48F-3B48-44DA-AA13-0B4AB26D2E46}">
      <dgm:prSet/>
      <dgm:spPr/>
      <dgm:t>
        <a:bodyPr/>
        <a:lstStyle/>
        <a:p>
          <a:pPr>
            <a:lnSpc>
              <a:spcPct val="100000"/>
            </a:lnSpc>
          </a:pPr>
          <a:r>
            <a:rPr lang="en-US" dirty="0"/>
            <a:t>Ensures adaptability</a:t>
          </a:r>
        </a:p>
      </dgm:t>
    </dgm:pt>
    <dgm:pt modelId="{7FA5B359-980A-40D4-9833-8487E5A8BAFC}" type="parTrans" cxnId="{0868D963-4654-4105-9B33-728E03FB545B}">
      <dgm:prSet/>
      <dgm:spPr/>
      <dgm:t>
        <a:bodyPr/>
        <a:lstStyle/>
        <a:p>
          <a:endParaRPr lang="en-US"/>
        </a:p>
      </dgm:t>
    </dgm:pt>
    <dgm:pt modelId="{4B535990-23AD-4D22-AE80-59BF06D37A44}" type="sibTrans" cxnId="{0868D963-4654-4105-9B33-728E03FB545B}">
      <dgm:prSet/>
      <dgm:spPr/>
      <dgm:t>
        <a:bodyPr/>
        <a:lstStyle/>
        <a:p>
          <a:endParaRPr lang="en-US"/>
        </a:p>
      </dgm:t>
    </dgm:pt>
    <dgm:pt modelId="{226ED1E9-5193-4C77-8807-14C4466280B2}" type="pres">
      <dgm:prSet presAssocID="{5A1F494F-7747-4028-9164-D09B22BBCEFF}" presName="root" presStyleCnt="0">
        <dgm:presLayoutVars>
          <dgm:dir/>
          <dgm:resizeHandles val="exact"/>
        </dgm:presLayoutVars>
      </dgm:prSet>
      <dgm:spPr/>
    </dgm:pt>
    <dgm:pt modelId="{CAEAE02F-05EC-4AF3-B80E-9539F2E733E6}" type="pres">
      <dgm:prSet presAssocID="{6F2CF321-20CF-4790-B902-14AD71523E64}" presName="compNode" presStyleCnt="0"/>
      <dgm:spPr/>
    </dgm:pt>
    <dgm:pt modelId="{0C6CF2C6-404F-4D05-812E-6692D1F7B51B}" type="pres">
      <dgm:prSet presAssocID="{6F2CF321-20CF-4790-B902-14AD71523E64}" presName="bgRect" presStyleLbl="bgShp" presStyleIdx="0" presStyleCnt="5"/>
      <dgm:spPr/>
    </dgm:pt>
    <dgm:pt modelId="{FC6D1692-B16D-4124-81F1-3F66AAE81E4F}" type="pres">
      <dgm:prSet presAssocID="{6F2CF321-20CF-4790-B902-14AD71523E6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rtbeat"/>
        </a:ext>
      </dgm:extLst>
    </dgm:pt>
    <dgm:pt modelId="{A82E4C9B-F6FC-4726-A9BD-B9C3E0B641F1}" type="pres">
      <dgm:prSet presAssocID="{6F2CF321-20CF-4790-B902-14AD71523E64}" presName="spaceRect" presStyleCnt="0"/>
      <dgm:spPr/>
    </dgm:pt>
    <dgm:pt modelId="{22B73C86-2BE4-43E6-90FF-30F9003B4C1A}" type="pres">
      <dgm:prSet presAssocID="{6F2CF321-20CF-4790-B902-14AD71523E64}" presName="parTx" presStyleLbl="revTx" presStyleIdx="0" presStyleCnt="5">
        <dgm:presLayoutVars>
          <dgm:chMax val="0"/>
          <dgm:chPref val="0"/>
        </dgm:presLayoutVars>
      </dgm:prSet>
      <dgm:spPr/>
    </dgm:pt>
    <dgm:pt modelId="{81FF01BF-C508-481B-A0AD-318BB8645F7E}" type="pres">
      <dgm:prSet presAssocID="{9CB48DC5-6D0D-4B98-A939-F8A4B0E2558F}" presName="sibTrans" presStyleCnt="0"/>
      <dgm:spPr/>
    </dgm:pt>
    <dgm:pt modelId="{85555E69-01A0-4535-A1BA-BF87917B23D0}" type="pres">
      <dgm:prSet presAssocID="{1507F7AB-C677-4B17-B5AC-8C15983F1A3A}" presName="compNode" presStyleCnt="0"/>
      <dgm:spPr/>
    </dgm:pt>
    <dgm:pt modelId="{ABCF04C0-17C0-4037-9424-55648A165398}" type="pres">
      <dgm:prSet presAssocID="{1507F7AB-C677-4B17-B5AC-8C15983F1A3A}" presName="bgRect" presStyleLbl="bgShp" presStyleIdx="1" presStyleCnt="5"/>
      <dgm:spPr/>
    </dgm:pt>
    <dgm:pt modelId="{2F3346A0-34B1-432F-92A2-823FF9940C25}" type="pres">
      <dgm:prSet presAssocID="{1507F7AB-C677-4B17-B5AC-8C15983F1A3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A6E79AA3-E732-42F3-8ADE-F53ED3222352}" type="pres">
      <dgm:prSet presAssocID="{1507F7AB-C677-4B17-B5AC-8C15983F1A3A}" presName="spaceRect" presStyleCnt="0"/>
      <dgm:spPr/>
    </dgm:pt>
    <dgm:pt modelId="{B08F8F5E-1185-4EFC-907D-7A6E1EA52DB2}" type="pres">
      <dgm:prSet presAssocID="{1507F7AB-C677-4B17-B5AC-8C15983F1A3A}" presName="parTx" presStyleLbl="revTx" presStyleIdx="1" presStyleCnt="5">
        <dgm:presLayoutVars>
          <dgm:chMax val="0"/>
          <dgm:chPref val="0"/>
        </dgm:presLayoutVars>
      </dgm:prSet>
      <dgm:spPr/>
    </dgm:pt>
    <dgm:pt modelId="{EF616832-CDD9-4979-A9FB-160705D9BDB2}" type="pres">
      <dgm:prSet presAssocID="{BB532124-6A70-4E1D-99A6-4511C18C1081}" presName="sibTrans" presStyleCnt="0"/>
      <dgm:spPr/>
    </dgm:pt>
    <dgm:pt modelId="{B958BFCF-5125-4562-954F-82EA82C28196}" type="pres">
      <dgm:prSet presAssocID="{BFB1D48F-3B48-44DA-AA13-0B4AB26D2E46}" presName="compNode" presStyleCnt="0"/>
      <dgm:spPr/>
    </dgm:pt>
    <dgm:pt modelId="{B44B2496-7AC9-4DA6-8E0F-B23C9364BCF6}" type="pres">
      <dgm:prSet presAssocID="{BFB1D48F-3B48-44DA-AA13-0B4AB26D2E46}" presName="bgRect" presStyleLbl="bgShp" presStyleIdx="2" presStyleCnt="5"/>
      <dgm:spPr/>
    </dgm:pt>
    <dgm:pt modelId="{F1AE8668-42F7-4999-BC20-64F6F3B6FE77}" type="pres">
      <dgm:prSet presAssocID="{BFB1D48F-3B48-44DA-AA13-0B4AB26D2E46}" presName="iconRect" presStyleLbl="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heckmark with solid fill"/>
        </a:ext>
      </dgm:extLst>
    </dgm:pt>
    <dgm:pt modelId="{0D169870-8E31-4B1A-821E-0A9CA8B661EF}" type="pres">
      <dgm:prSet presAssocID="{BFB1D48F-3B48-44DA-AA13-0B4AB26D2E46}" presName="spaceRect" presStyleCnt="0"/>
      <dgm:spPr/>
    </dgm:pt>
    <dgm:pt modelId="{A56F8C20-9DDD-44F4-AAD1-520E15186D48}" type="pres">
      <dgm:prSet presAssocID="{BFB1D48F-3B48-44DA-AA13-0B4AB26D2E46}" presName="parTx" presStyleLbl="revTx" presStyleIdx="2" presStyleCnt="5">
        <dgm:presLayoutVars>
          <dgm:chMax val="0"/>
          <dgm:chPref val="0"/>
        </dgm:presLayoutVars>
      </dgm:prSet>
      <dgm:spPr/>
    </dgm:pt>
    <dgm:pt modelId="{E5D0B6CD-A5DD-4C76-A07B-C5FD85BC5B2C}" type="pres">
      <dgm:prSet presAssocID="{4B535990-23AD-4D22-AE80-59BF06D37A44}" presName="sibTrans" presStyleCnt="0"/>
      <dgm:spPr/>
    </dgm:pt>
    <dgm:pt modelId="{26933307-6896-4142-AEA9-631C32EDCB17}" type="pres">
      <dgm:prSet presAssocID="{A334615C-459F-4EEF-8BDF-FECAEA9D6A11}" presName="compNode" presStyleCnt="0"/>
      <dgm:spPr/>
    </dgm:pt>
    <dgm:pt modelId="{D6D0CE20-B356-420E-9B0E-E80150999E98}" type="pres">
      <dgm:prSet presAssocID="{A334615C-459F-4EEF-8BDF-FECAEA9D6A11}" presName="bgRect" presStyleLbl="bgShp" presStyleIdx="3" presStyleCnt="5"/>
      <dgm:spPr/>
    </dgm:pt>
    <dgm:pt modelId="{2A0856F4-1975-4FAD-BA6C-9D5EBEBBED7F}" type="pres">
      <dgm:prSet presAssocID="{A334615C-459F-4EEF-8BDF-FECAEA9D6A11}"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at"/>
        </a:ext>
      </dgm:extLst>
    </dgm:pt>
    <dgm:pt modelId="{9927D118-B87C-4BE6-8DB2-629FCB65B112}" type="pres">
      <dgm:prSet presAssocID="{A334615C-459F-4EEF-8BDF-FECAEA9D6A11}" presName="spaceRect" presStyleCnt="0"/>
      <dgm:spPr/>
    </dgm:pt>
    <dgm:pt modelId="{0E7603B4-1450-4DB9-96D3-F45F77366663}" type="pres">
      <dgm:prSet presAssocID="{A334615C-459F-4EEF-8BDF-FECAEA9D6A11}" presName="parTx" presStyleLbl="revTx" presStyleIdx="3" presStyleCnt="5">
        <dgm:presLayoutVars>
          <dgm:chMax val="0"/>
          <dgm:chPref val="0"/>
        </dgm:presLayoutVars>
      </dgm:prSet>
      <dgm:spPr/>
    </dgm:pt>
    <dgm:pt modelId="{EF45D4FC-0099-431E-8A90-F752956C1CCC}" type="pres">
      <dgm:prSet presAssocID="{F1E19760-E6B1-4879-9E75-FA5325CC4735}" presName="sibTrans" presStyleCnt="0"/>
      <dgm:spPr/>
    </dgm:pt>
    <dgm:pt modelId="{21FF0E6F-27A5-4111-83A8-3D6972C0C7B7}" type="pres">
      <dgm:prSet presAssocID="{B7E85BF9-DB7D-48C5-B361-6A95E2055A83}" presName="compNode" presStyleCnt="0"/>
      <dgm:spPr/>
    </dgm:pt>
    <dgm:pt modelId="{1CB99076-3D9E-4267-9328-CAC3F1BA7840}" type="pres">
      <dgm:prSet presAssocID="{B7E85BF9-DB7D-48C5-B361-6A95E2055A83}" presName="bgRect" presStyleLbl="bgShp" presStyleIdx="4" presStyleCnt="5"/>
      <dgm:spPr/>
    </dgm:pt>
    <dgm:pt modelId="{29612043-5BD6-47D4-929C-8E798BEE18DA}" type="pres">
      <dgm:prSet presAssocID="{B7E85BF9-DB7D-48C5-B361-6A95E2055A8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rain in head"/>
        </a:ext>
      </dgm:extLst>
    </dgm:pt>
    <dgm:pt modelId="{7AA9926B-D02E-461B-BD22-D2B8193CF3BE}" type="pres">
      <dgm:prSet presAssocID="{B7E85BF9-DB7D-48C5-B361-6A95E2055A83}" presName="spaceRect" presStyleCnt="0"/>
      <dgm:spPr/>
    </dgm:pt>
    <dgm:pt modelId="{26863AD6-FC14-4B22-B9BE-266E6653AC04}" type="pres">
      <dgm:prSet presAssocID="{B7E85BF9-DB7D-48C5-B361-6A95E2055A83}" presName="parTx" presStyleLbl="revTx" presStyleIdx="4" presStyleCnt="5">
        <dgm:presLayoutVars>
          <dgm:chMax val="0"/>
          <dgm:chPref val="0"/>
        </dgm:presLayoutVars>
      </dgm:prSet>
      <dgm:spPr/>
    </dgm:pt>
  </dgm:ptLst>
  <dgm:cxnLst>
    <dgm:cxn modelId="{B71EB101-785C-4E76-8372-7812883E1B24}" srcId="{5A1F494F-7747-4028-9164-D09B22BBCEFF}" destId="{6F2CF321-20CF-4790-B902-14AD71523E64}" srcOrd="0" destOrd="0" parTransId="{3E95F676-262E-4CDA-9B0E-F76825CCD0B5}" sibTransId="{9CB48DC5-6D0D-4B98-A939-F8A4B0E2558F}"/>
    <dgm:cxn modelId="{D3FCE214-9AA1-4560-9304-08EE12857B5B}" type="presOf" srcId="{6F2CF321-20CF-4790-B902-14AD71523E64}" destId="{22B73C86-2BE4-43E6-90FF-30F9003B4C1A}" srcOrd="0" destOrd="0" presId="urn:microsoft.com/office/officeart/2018/2/layout/IconVerticalSolidList"/>
    <dgm:cxn modelId="{BB77363C-92E7-4BD2-9D03-F3AE22D14A46}" type="presOf" srcId="{5A1F494F-7747-4028-9164-D09B22BBCEFF}" destId="{226ED1E9-5193-4C77-8807-14C4466280B2}" srcOrd="0" destOrd="0" presId="urn:microsoft.com/office/officeart/2018/2/layout/IconVerticalSolidList"/>
    <dgm:cxn modelId="{0868D963-4654-4105-9B33-728E03FB545B}" srcId="{5A1F494F-7747-4028-9164-D09B22BBCEFF}" destId="{BFB1D48F-3B48-44DA-AA13-0B4AB26D2E46}" srcOrd="2" destOrd="0" parTransId="{7FA5B359-980A-40D4-9833-8487E5A8BAFC}" sibTransId="{4B535990-23AD-4D22-AE80-59BF06D37A44}"/>
    <dgm:cxn modelId="{B93FEB51-3634-48F3-9368-B5CECFEAFCBB}" srcId="{5A1F494F-7747-4028-9164-D09B22BBCEFF}" destId="{A334615C-459F-4EEF-8BDF-FECAEA9D6A11}" srcOrd="3" destOrd="0" parTransId="{A8C02B9F-96F1-427D-A295-09D73FCB69A2}" sibTransId="{F1E19760-E6B1-4879-9E75-FA5325CC4735}"/>
    <dgm:cxn modelId="{7513E178-4C47-4C97-99F7-632FE5E85FC7}" type="presOf" srcId="{BFB1D48F-3B48-44DA-AA13-0B4AB26D2E46}" destId="{A56F8C20-9DDD-44F4-AAD1-520E15186D48}" srcOrd="0" destOrd="0" presId="urn:microsoft.com/office/officeart/2018/2/layout/IconVerticalSolidList"/>
    <dgm:cxn modelId="{5753D259-1356-4D5D-8BCD-70698323C657}" srcId="{5A1F494F-7747-4028-9164-D09B22BBCEFF}" destId="{1507F7AB-C677-4B17-B5AC-8C15983F1A3A}" srcOrd="1" destOrd="0" parTransId="{87949EC8-A412-484C-82B1-A28792D4A043}" sibTransId="{BB532124-6A70-4E1D-99A6-4511C18C1081}"/>
    <dgm:cxn modelId="{03AE81CB-181B-4F67-8E3A-2AC1A1C95F4E}" type="presOf" srcId="{1507F7AB-C677-4B17-B5AC-8C15983F1A3A}" destId="{B08F8F5E-1185-4EFC-907D-7A6E1EA52DB2}" srcOrd="0" destOrd="0" presId="urn:microsoft.com/office/officeart/2018/2/layout/IconVerticalSolidList"/>
    <dgm:cxn modelId="{0AA459F6-0103-4BCC-BAAD-A64DE71F71D4}" type="presOf" srcId="{A334615C-459F-4EEF-8BDF-FECAEA9D6A11}" destId="{0E7603B4-1450-4DB9-96D3-F45F77366663}" srcOrd="0" destOrd="0" presId="urn:microsoft.com/office/officeart/2018/2/layout/IconVerticalSolidList"/>
    <dgm:cxn modelId="{420CA3FB-F999-4019-9360-286683C5CBF6}" type="presOf" srcId="{B7E85BF9-DB7D-48C5-B361-6A95E2055A83}" destId="{26863AD6-FC14-4B22-B9BE-266E6653AC04}" srcOrd="0" destOrd="0" presId="urn:microsoft.com/office/officeart/2018/2/layout/IconVerticalSolidList"/>
    <dgm:cxn modelId="{1F49BFFB-6A85-4752-8E62-62DD6191E88B}" srcId="{5A1F494F-7747-4028-9164-D09B22BBCEFF}" destId="{B7E85BF9-DB7D-48C5-B361-6A95E2055A83}" srcOrd="4" destOrd="0" parTransId="{5740F52B-D928-4E2E-B9DA-D02AC7E72CD8}" sibTransId="{72B3D3AD-D168-4DE5-A375-33B692B3D49A}"/>
    <dgm:cxn modelId="{D653E5C5-E1E8-4E34-92A7-1662BB03D8B0}" type="presParOf" srcId="{226ED1E9-5193-4C77-8807-14C4466280B2}" destId="{CAEAE02F-05EC-4AF3-B80E-9539F2E733E6}" srcOrd="0" destOrd="0" presId="urn:microsoft.com/office/officeart/2018/2/layout/IconVerticalSolidList"/>
    <dgm:cxn modelId="{7FD8E5E0-350B-4BD3-A86F-7F7A6FAA10EC}" type="presParOf" srcId="{CAEAE02F-05EC-4AF3-B80E-9539F2E733E6}" destId="{0C6CF2C6-404F-4D05-812E-6692D1F7B51B}" srcOrd="0" destOrd="0" presId="urn:microsoft.com/office/officeart/2018/2/layout/IconVerticalSolidList"/>
    <dgm:cxn modelId="{CA4CB959-5F4F-4E45-BD7C-EAE04AAB4F6B}" type="presParOf" srcId="{CAEAE02F-05EC-4AF3-B80E-9539F2E733E6}" destId="{FC6D1692-B16D-4124-81F1-3F66AAE81E4F}" srcOrd="1" destOrd="0" presId="urn:microsoft.com/office/officeart/2018/2/layout/IconVerticalSolidList"/>
    <dgm:cxn modelId="{FEEF5AA8-646F-4DB7-8870-5A925D48494A}" type="presParOf" srcId="{CAEAE02F-05EC-4AF3-B80E-9539F2E733E6}" destId="{A82E4C9B-F6FC-4726-A9BD-B9C3E0B641F1}" srcOrd="2" destOrd="0" presId="urn:microsoft.com/office/officeart/2018/2/layout/IconVerticalSolidList"/>
    <dgm:cxn modelId="{8E163846-CD37-4DFD-8BD2-DB36B4AB4EDA}" type="presParOf" srcId="{CAEAE02F-05EC-4AF3-B80E-9539F2E733E6}" destId="{22B73C86-2BE4-43E6-90FF-30F9003B4C1A}" srcOrd="3" destOrd="0" presId="urn:microsoft.com/office/officeart/2018/2/layout/IconVerticalSolidList"/>
    <dgm:cxn modelId="{C507350E-B19D-4EC9-A7F1-E81F39F64BCC}" type="presParOf" srcId="{226ED1E9-5193-4C77-8807-14C4466280B2}" destId="{81FF01BF-C508-481B-A0AD-318BB8645F7E}" srcOrd="1" destOrd="0" presId="urn:microsoft.com/office/officeart/2018/2/layout/IconVerticalSolidList"/>
    <dgm:cxn modelId="{8A33465F-3875-4926-A71B-B5C03AE8D939}" type="presParOf" srcId="{226ED1E9-5193-4C77-8807-14C4466280B2}" destId="{85555E69-01A0-4535-A1BA-BF87917B23D0}" srcOrd="2" destOrd="0" presId="urn:microsoft.com/office/officeart/2018/2/layout/IconVerticalSolidList"/>
    <dgm:cxn modelId="{906348BD-B80A-4169-A6B6-6F59656123B4}" type="presParOf" srcId="{85555E69-01A0-4535-A1BA-BF87917B23D0}" destId="{ABCF04C0-17C0-4037-9424-55648A165398}" srcOrd="0" destOrd="0" presId="urn:microsoft.com/office/officeart/2018/2/layout/IconVerticalSolidList"/>
    <dgm:cxn modelId="{E3B2BACE-C5CA-4E14-A3E1-6DBA4E8B3F7D}" type="presParOf" srcId="{85555E69-01A0-4535-A1BA-BF87917B23D0}" destId="{2F3346A0-34B1-432F-92A2-823FF9940C25}" srcOrd="1" destOrd="0" presId="urn:microsoft.com/office/officeart/2018/2/layout/IconVerticalSolidList"/>
    <dgm:cxn modelId="{3782B22E-52AA-4B04-8A1E-6ABCAA6E7411}" type="presParOf" srcId="{85555E69-01A0-4535-A1BA-BF87917B23D0}" destId="{A6E79AA3-E732-42F3-8ADE-F53ED3222352}" srcOrd="2" destOrd="0" presId="urn:microsoft.com/office/officeart/2018/2/layout/IconVerticalSolidList"/>
    <dgm:cxn modelId="{30101798-5F65-42DC-A986-EECAA42AAA6B}" type="presParOf" srcId="{85555E69-01A0-4535-A1BA-BF87917B23D0}" destId="{B08F8F5E-1185-4EFC-907D-7A6E1EA52DB2}" srcOrd="3" destOrd="0" presId="urn:microsoft.com/office/officeart/2018/2/layout/IconVerticalSolidList"/>
    <dgm:cxn modelId="{8E2E3BF8-D167-4E05-86D9-B0BFD82DB3E0}" type="presParOf" srcId="{226ED1E9-5193-4C77-8807-14C4466280B2}" destId="{EF616832-CDD9-4979-A9FB-160705D9BDB2}" srcOrd="3" destOrd="0" presId="urn:microsoft.com/office/officeart/2018/2/layout/IconVerticalSolidList"/>
    <dgm:cxn modelId="{730C0CFD-CF88-432F-AF0A-ECE2DF965F35}" type="presParOf" srcId="{226ED1E9-5193-4C77-8807-14C4466280B2}" destId="{B958BFCF-5125-4562-954F-82EA82C28196}" srcOrd="4" destOrd="0" presId="urn:microsoft.com/office/officeart/2018/2/layout/IconVerticalSolidList"/>
    <dgm:cxn modelId="{F895F110-37C4-4DC2-8096-709AAE923B4D}" type="presParOf" srcId="{B958BFCF-5125-4562-954F-82EA82C28196}" destId="{B44B2496-7AC9-4DA6-8E0F-B23C9364BCF6}" srcOrd="0" destOrd="0" presId="urn:microsoft.com/office/officeart/2018/2/layout/IconVerticalSolidList"/>
    <dgm:cxn modelId="{74D61369-1391-4715-9FE0-F52CA5625EAE}" type="presParOf" srcId="{B958BFCF-5125-4562-954F-82EA82C28196}" destId="{F1AE8668-42F7-4999-BC20-64F6F3B6FE77}" srcOrd="1" destOrd="0" presId="urn:microsoft.com/office/officeart/2018/2/layout/IconVerticalSolidList"/>
    <dgm:cxn modelId="{5122B634-A4A6-4751-8E63-73D59E29A3AB}" type="presParOf" srcId="{B958BFCF-5125-4562-954F-82EA82C28196}" destId="{0D169870-8E31-4B1A-821E-0A9CA8B661EF}" srcOrd="2" destOrd="0" presId="urn:microsoft.com/office/officeart/2018/2/layout/IconVerticalSolidList"/>
    <dgm:cxn modelId="{160CE8DD-7454-4687-8EE2-AD2C63486BBE}" type="presParOf" srcId="{B958BFCF-5125-4562-954F-82EA82C28196}" destId="{A56F8C20-9DDD-44F4-AAD1-520E15186D48}" srcOrd="3" destOrd="0" presId="urn:microsoft.com/office/officeart/2018/2/layout/IconVerticalSolidList"/>
    <dgm:cxn modelId="{FCAF3626-678F-49BE-9A16-448B5FDB6E00}" type="presParOf" srcId="{226ED1E9-5193-4C77-8807-14C4466280B2}" destId="{E5D0B6CD-A5DD-4C76-A07B-C5FD85BC5B2C}" srcOrd="5" destOrd="0" presId="urn:microsoft.com/office/officeart/2018/2/layout/IconVerticalSolidList"/>
    <dgm:cxn modelId="{1664B847-15A8-47CD-B0A4-96CE93FD9C60}" type="presParOf" srcId="{226ED1E9-5193-4C77-8807-14C4466280B2}" destId="{26933307-6896-4142-AEA9-631C32EDCB17}" srcOrd="6" destOrd="0" presId="urn:microsoft.com/office/officeart/2018/2/layout/IconVerticalSolidList"/>
    <dgm:cxn modelId="{68FED201-F37A-4668-818D-B4863EBB593C}" type="presParOf" srcId="{26933307-6896-4142-AEA9-631C32EDCB17}" destId="{D6D0CE20-B356-420E-9B0E-E80150999E98}" srcOrd="0" destOrd="0" presId="urn:microsoft.com/office/officeart/2018/2/layout/IconVerticalSolidList"/>
    <dgm:cxn modelId="{0EE496F5-3FFB-43BB-A124-26A5C69C5AE7}" type="presParOf" srcId="{26933307-6896-4142-AEA9-631C32EDCB17}" destId="{2A0856F4-1975-4FAD-BA6C-9D5EBEBBED7F}" srcOrd="1" destOrd="0" presId="urn:microsoft.com/office/officeart/2018/2/layout/IconVerticalSolidList"/>
    <dgm:cxn modelId="{9EB4D4D9-401D-4D14-8BD0-CF7E0A183CCB}" type="presParOf" srcId="{26933307-6896-4142-AEA9-631C32EDCB17}" destId="{9927D118-B87C-4BE6-8DB2-629FCB65B112}" srcOrd="2" destOrd="0" presId="urn:microsoft.com/office/officeart/2018/2/layout/IconVerticalSolidList"/>
    <dgm:cxn modelId="{ACE4D8E1-8AE5-4FE2-BF96-29AB2DFEDA68}" type="presParOf" srcId="{26933307-6896-4142-AEA9-631C32EDCB17}" destId="{0E7603B4-1450-4DB9-96D3-F45F77366663}" srcOrd="3" destOrd="0" presId="urn:microsoft.com/office/officeart/2018/2/layout/IconVerticalSolidList"/>
    <dgm:cxn modelId="{D721870B-2C0A-4D5A-A1F5-72567AFDF1D2}" type="presParOf" srcId="{226ED1E9-5193-4C77-8807-14C4466280B2}" destId="{EF45D4FC-0099-431E-8A90-F752956C1CCC}" srcOrd="7" destOrd="0" presId="urn:microsoft.com/office/officeart/2018/2/layout/IconVerticalSolidList"/>
    <dgm:cxn modelId="{9DDE162E-B2EE-4FF8-81F0-64A958D5AC32}" type="presParOf" srcId="{226ED1E9-5193-4C77-8807-14C4466280B2}" destId="{21FF0E6F-27A5-4111-83A8-3D6972C0C7B7}" srcOrd="8" destOrd="0" presId="urn:microsoft.com/office/officeart/2018/2/layout/IconVerticalSolidList"/>
    <dgm:cxn modelId="{6E7A3C86-2C6F-46D3-9A06-56B07BE918B1}" type="presParOf" srcId="{21FF0E6F-27A5-4111-83A8-3D6972C0C7B7}" destId="{1CB99076-3D9E-4267-9328-CAC3F1BA7840}" srcOrd="0" destOrd="0" presId="urn:microsoft.com/office/officeart/2018/2/layout/IconVerticalSolidList"/>
    <dgm:cxn modelId="{86FBA51A-4A7C-4753-99B3-7BBA2131C7F5}" type="presParOf" srcId="{21FF0E6F-27A5-4111-83A8-3D6972C0C7B7}" destId="{29612043-5BD6-47D4-929C-8E798BEE18DA}" srcOrd="1" destOrd="0" presId="urn:microsoft.com/office/officeart/2018/2/layout/IconVerticalSolidList"/>
    <dgm:cxn modelId="{69ABEF9C-2496-44E4-AF45-A70231716A57}" type="presParOf" srcId="{21FF0E6F-27A5-4111-83A8-3D6972C0C7B7}" destId="{7AA9926B-D02E-461B-BD22-D2B8193CF3BE}" srcOrd="2" destOrd="0" presId="urn:microsoft.com/office/officeart/2018/2/layout/IconVerticalSolidList"/>
    <dgm:cxn modelId="{0BA5FFBA-2CBF-4D7F-ACF1-31A54F397EF3}" type="presParOf" srcId="{21FF0E6F-27A5-4111-83A8-3D6972C0C7B7}" destId="{26863AD6-FC14-4B22-B9BE-266E6653AC0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1FF4EFD-3C4C-429D-B440-11CE506BDE5D}" type="doc">
      <dgm:prSet loTypeId="urn:microsoft.com/office/officeart/2005/8/layout/default" loCatId="list" qsTypeId="urn:microsoft.com/office/officeart/2005/8/quickstyle/simple1" qsCatId="simple" csTypeId="urn:microsoft.com/office/officeart/2005/8/colors/colorful3" csCatId="colorful"/>
      <dgm:spPr/>
      <dgm:t>
        <a:bodyPr/>
        <a:lstStyle/>
        <a:p>
          <a:endParaRPr lang="en-US"/>
        </a:p>
      </dgm:t>
    </dgm:pt>
    <dgm:pt modelId="{CF6C3430-B8A2-4254-849E-6277A019A98A}">
      <dgm:prSet/>
      <dgm:spPr/>
      <dgm:t>
        <a:bodyPr/>
        <a:lstStyle/>
        <a:p>
          <a:r>
            <a:rPr lang="en-US"/>
            <a:t>Straying from the original mission</a:t>
          </a:r>
        </a:p>
      </dgm:t>
    </dgm:pt>
    <dgm:pt modelId="{64AEC4A0-02B0-43D9-9CEE-A99FBE99EEBF}" type="parTrans" cxnId="{F9F97359-1C7C-435A-BD84-26C204620746}">
      <dgm:prSet/>
      <dgm:spPr/>
      <dgm:t>
        <a:bodyPr/>
        <a:lstStyle/>
        <a:p>
          <a:endParaRPr lang="en-US"/>
        </a:p>
      </dgm:t>
    </dgm:pt>
    <dgm:pt modelId="{0763F46D-1FE0-42C1-A145-6C058DA675A3}" type="sibTrans" cxnId="{F9F97359-1C7C-435A-BD84-26C204620746}">
      <dgm:prSet/>
      <dgm:spPr/>
      <dgm:t>
        <a:bodyPr/>
        <a:lstStyle/>
        <a:p>
          <a:endParaRPr lang="en-US"/>
        </a:p>
      </dgm:t>
    </dgm:pt>
    <dgm:pt modelId="{1FC560EE-8AB0-4C88-8E10-4729071619E8}">
      <dgm:prSet/>
      <dgm:spPr/>
      <dgm:t>
        <a:bodyPr/>
        <a:lstStyle/>
        <a:p>
          <a:r>
            <a:rPr lang="en-US"/>
            <a:t>Parents “aging out”</a:t>
          </a:r>
        </a:p>
      </dgm:t>
    </dgm:pt>
    <dgm:pt modelId="{39D1326E-562C-4810-8DA1-1D0E7A6351F6}" type="parTrans" cxnId="{4CDEBB8D-33D7-49BE-B4AE-18FC02C47FBA}">
      <dgm:prSet/>
      <dgm:spPr/>
      <dgm:t>
        <a:bodyPr/>
        <a:lstStyle/>
        <a:p>
          <a:endParaRPr lang="en-US"/>
        </a:p>
      </dgm:t>
    </dgm:pt>
    <dgm:pt modelId="{4401058E-5F10-4B68-82F9-D06DDB32E919}" type="sibTrans" cxnId="{4CDEBB8D-33D7-49BE-B4AE-18FC02C47FBA}">
      <dgm:prSet/>
      <dgm:spPr/>
      <dgm:t>
        <a:bodyPr/>
        <a:lstStyle/>
        <a:p>
          <a:endParaRPr lang="en-US"/>
        </a:p>
      </dgm:t>
    </dgm:pt>
    <dgm:pt modelId="{8C4A9EDD-A592-4C1D-8005-F457934D9167}">
      <dgm:prSet/>
      <dgm:spPr/>
      <dgm:t>
        <a:bodyPr/>
        <a:lstStyle/>
        <a:p>
          <a:r>
            <a:rPr lang="en-US"/>
            <a:t>Burnout </a:t>
          </a:r>
        </a:p>
      </dgm:t>
    </dgm:pt>
    <dgm:pt modelId="{D055F92D-A4FB-421C-828C-E1F1ABFFBB8B}" type="parTrans" cxnId="{7011736D-29B3-4364-919B-EA9E5A6EE4D9}">
      <dgm:prSet/>
      <dgm:spPr/>
      <dgm:t>
        <a:bodyPr/>
        <a:lstStyle/>
        <a:p>
          <a:endParaRPr lang="en-US"/>
        </a:p>
      </dgm:t>
    </dgm:pt>
    <dgm:pt modelId="{1671DF47-05BD-4B09-A36F-26DA25BA0185}" type="sibTrans" cxnId="{7011736D-29B3-4364-919B-EA9E5A6EE4D9}">
      <dgm:prSet/>
      <dgm:spPr/>
      <dgm:t>
        <a:bodyPr/>
        <a:lstStyle/>
        <a:p>
          <a:endParaRPr lang="en-US"/>
        </a:p>
      </dgm:t>
    </dgm:pt>
    <dgm:pt modelId="{4417B10F-F6BB-487D-8CF1-44D17FCDB0F4}">
      <dgm:prSet/>
      <dgm:spPr/>
      <dgm:t>
        <a:bodyPr/>
        <a:lstStyle/>
        <a:p>
          <a:r>
            <a:rPr lang="en-US"/>
            <a:t>Inability to communicate effectively</a:t>
          </a:r>
        </a:p>
      </dgm:t>
    </dgm:pt>
    <dgm:pt modelId="{2A3BB468-54AC-45E8-AB6A-6BA79B8EBD76}" type="parTrans" cxnId="{6C0DC07E-6C57-4286-A67B-EE3F8CCCF95D}">
      <dgm:prSet/>
      <dgm:spPr/>
      <dgm:t>
        <a:bodyPr/>
        <a:lstStyle/>
        <a:p>
          <a:endParaRPr lang="en-US"/>
        </a:p>
      </dgm:t>
    </dgm:pt>
    <dgm:pt modelId="{4E02025A-EDB9-484C-AE31-3AA59E800D7B}" type="sibTrans" cxnId="{6C0DC07E-6C57-4286-A67B-EE3F8CCCF95D}">
      <dgm:prSet/>
      <dgm:spPr/>
      <dgm:t>
        <a:bodyPr/>
        <a:lstStyle/>
        <a:p>
          <a:endParaRPr lang="en-US"/>
        </a:p>
      </dgm:t>
    </dgm:pt>
    <dgm:pt modelId="{9A5786EA-6BF1-4A61-A82A-07CDC5F411FD}">
      <dgm:prSet/>
      <dgm:spPr/>
      <dgm:t>
        <a:bodyPr/>
        <a:lstStyle/>
        <a:p>
          <a:r>
            <a:rPr lang="en-US"/>
            <a:t>No central information hub </a:t>
          </a:r>
        </a:p>
      </dgm:t>
    </dgm:pt>
    <dgm:pt modelId="{268C97B5-D9A6-43B7-8CAE-C5D5F0F1ECC1}" type="parTrans" cxnId="{30C803D6-BFCA-4FDF-9A8B-B5BE8C80A287}">
      <dgm:prSet/>
      <dgm:spPr/>
      <dgm:t>
        <a:bodyPr/>
        <a:lstStyle/>
        <a:p>
          <a:endParaRPr lang="en-US"/>
        </a:p>
      </dgm:t>
    </dgm:pt>
    <dgm:pt modelId="{191E25A1-3FA6-41C1-A457-F574CD3A7561}" type="sibTrans" cxnId="{30C803D6-BFCA-4FDF-9A8B-B5BE8C80A287}">
      <dgm:prSet/>
      <dgm:spPr/>
      <dgm:t>
        <a:bodyPr/>
        <a:lstStyle/>
        <a:p>
          <a:endParaRPr lang="en-US"/>
        </a:p>
      </dgm:t>
    </dgm:pt>
    <dgm:pt modelId="{AC6576C1-B2B3-4AD5-BE95-093F9D4A5216}">
      <dgm:prSet/>
      <dgm:spPr/>
      <dgm:t>
        <a:bodyPr/>
        <a:lstStyle/>
        <a:p>
          <a:r>
            <a:rPr lang="en-US"/>
            <a:t>No/low budget</a:t>
          </a:r>
        </a:p>
      </dgm:t>
    </dgm:pt>
    <dgm:pt modelId="{5AA1A0E0-65FE-48B3-A4EA-6AC90032FFE6}" type="parTrans" cxnId="{8AB5B7A0-3115-4249-BED5-162BF9AE43BB}">
      <dgm:prSet/>
      <dgm:spPr/>
      <dgm:t>
        <a:bodyPr/>
        <a:lstStyle/>
        <a:p>
          <a:endParaRPr lang="en-US"/>
        </a:p>
      </dgm:t>
    </dgm:pt>
    <dgm:pt modelId="{598D7841-847C-44E7-9F7B-0AB94EFCC418}" type="sibTrans" cxnId="{8AB5B7A0-3115-4249-BED5-162BF9AE43BB}">
      <dgm:prSet/>
      <dgm:spPr/>
      <dgm:t>
        <a:bodyPr/>
        <a:lstStyle/>
        <a:p>
          <a:endParaRPr lang="en-US"/>
        </a:p>
      </dgm:t>
    </dgm:pt>
    <dgm:pt modelId="{892975F3-94DF-4AEB-8B7F-8E4ED2283298}">
      <dgm:prSet/>
      <dgm:spPr/>
      <dgm:t>
        <a:bodyPr/>
        <a:lstStyle/>
        <a:p>
          <a:r>
            <a:rPr lang="en-US"/>
            <a:t>Lack of flexibility or adaptability</a:t>
          </a:r>
        </a:p>
      </dgm:t>
    </dgm:pt>
    <dgm:pt modelId="{C62AAEAA-521B-46EE-BDF8-B3713F0B0A6A}" type="parTrans" cxnId="{F48ED29F-DD9D-477A-AAF3-C654162EBC1B}">
      <dgm:prSet/>
      <dgm:spPr/>
      <dgm:t>
        <a:bodyPr/>
        <a:lstStyle/>
        <a:p>
          <a:endParaRPr lang="en-US"/>
        </a:p>
      </dgm:t>
    </dgm:pt>
    <dgm:pt modelId="{D8AB13FB-6F68-4343-9EBA-1AFAFF3D0A29}" type="sibTrans" cxnId="{F48ED29F-DD9D-477A-AAF3-C654162EBC1B}">
      <dgm:prSet/>
      <dgm:spPr/>
      <dgm:t>
        <a:bodyPr/>
        <a:lstStyle/>
        <a:p>
          <a:endParaRPr lang="en-US"/>
        </a:p>
      </dgm:t>
    </dgm:pt>
    <dgm:pt modelId="{71EE5788-7A46-43CF-A934-869033727B05}" type="pres">
      <dgm:prSet presAssocID="{11FF4EFD-3C4C-429D-B440-11CE506BDE5D}" presName="diagram" presStyleCnt="0">
        <dgm:presLayoutVars>
          <dgm:dir/>
          <dgm:resizeHandles val="exact"/>
        </dgm:presLayoutVars>
      </dgm:prSet>
      <dgm:spPr/>
    </dgm:pt>
    <dgm:pt modelId="{F8A78E8A-AACD-4ABE-8A64-72CBC6FCD84D}" type="pres">
      <dgm:prSet presAssocID="{CF6C3430-B8A2-4254-849E-6277A019A98A}" presName="node" presStyleLbl="node1" presStyleIdx="0" presStyleCnt="7">
        <dgm:presLayoutVars>
          <dgm:bulletEnabled val="1"/>
        </dgm:presLayoutVars>
      </dgm:prSet>
      <dgm:spPr/>
    </dgm:pt>
    <dgm:pt modelId="{D0A7B0D8-EE75-40CF-BFAD-FE34E071A801}" type="pres">
      <dgm:prSet presAssocID="{0763F46D-1FE0-42C1-A145-6C058DA675A3}" presName="sibTrans" presStyleCnt="0"/>
      <dgm:spPr/>
    </dgm:pt>
    <dgm:pt modelId="{764D278B-341D-4D0A-B740-0F0AEF2B6330}" type="pres">
      <dgm:prSet presAssocID="{1FC560EE-8AB0-4C88-8E10-4729071619E8}" presName="node" presStyleLbl="node1" presStyleIdx="1" presStyleCnt="7">
        <dgm:presLayoutVars>
          <dgm:bulletEnabled val="1"/>
        </dgm:presLayoutVars>
      </dgm:prSet>
      <dgm:spPr/>
    </dgm:pt>
    <dgm:pt modelId="{04F8F83B-E610-42C3-B9CC-9B76A53D290D}" type="pres">
      <dgm:prSet presAssocID="{4401058E-5F10-4B68-82F9-D06DDB32E919}" presName="sibTrans" presStyleCnt="0"/>
      <dgm:spPr/>
    </dgm:pt>
    <dgm:pt modelId="{A06E2790-5399-47BB-8B1C-01800960FC7C}" type="pres">
      <dgm:prSet presAssocID="{8C4A9EDD-A592-4C1D-8005-F457934D9167}" presName="node" presStyleLbl="node1" presStyleIdx="2" presStyleCnt="7">
        <dgm:presLayoutVars>
          <dgm:bulletEnabled val="1"/>
        </dgm:presLayoutVars>
      </dgm:prSet>
      <dgm:spPr/>
    </dgm:pt>
    <dgm:pt modelId="{691641EC-91ED-4684-8979-838F1FDF0A89}" type="pres">
      <dgm:prSet presAssocID="{1671DF47-05BD-4B09-A36F-26DA25BA0185}" presName="sibTrans" presStyleCnt="0"/>
      <dgm:spPr/>
    </dgm:pt>
    <dgm:pt modelId="{0EA91D26-BEC1-473F-8519-91DCC667949C}" type="pres">
      <dgm:prSet presAssocID="{4417B10F-F6BB-487D-8CF1-44D17FCDB0F4}" presName="node" presStyleLbl="node1" presStyleIdx="3" presStyleCnt="7">
        <dgm:presLayoutVars>
          <dgm:bulletEnabled val="1"/>
        </dgm:presLayoutVars>
      </dgm:prSet>
      <dgm:spPr/>
    </dgm:pt>
    <dgm:pt modelId="{4713F9F6-CC02-4C9D-A673-EC76DD83DEDD}" type="pres">
      <dgm:prSet presAssocID="{4E02025A-EDB9-484C-AE31-3AA59E800D7B}" presName="sibTrans" presStyleCnt="0"/>
      <dgm:spPr/>
    </dgm:pt>
    <dgm:pt modelId="{0D557426-9F21-4DE1-B14C-35B01F5A4A9D}" type="pres">
      <dgm:prSet presAssocID="{9A5786EA-6BF1-4A61-A82A-07CDC5F411FD}" presName="node" presStyleLbl="node1" presStyleIdx="4" presStyleCnt="7">
        <dgm:presLayoutVars>
          <dgm:bulletEnabled val="1"/>
        </dgm:presLayoutVars>
      </dgm:prSet>
      <dgm:spPr/>
    </dgm:pt>
    <dgm:pt modelId="{768F578F-EBE2-45BA-B787-899FAFD8F1C0}" type="pres">
      <dgm:prSet presAssocID="{191E25A1-3FA6-41C1-A457-F574CD3A7561}" presName="sibTrans" presStyleCnt="0"/>
      <dgm:spPr/>
    </dgm:pt>
    <dgm:pt modelId="{F181D2B0-E709-450A-8ECB-E187133CE3EE}" type="pres">
      <dgm:prSet presAssocID="{AC6576C1-B2B3-4AD5-BE95-093F9D4A5216}" presName="node" presStyleLbl="node1" presStyleIdx="5" presStyleCnt="7">
        <dgm:presLayoutVars>
          <dgm:bulletEnabled val="1"/>
        </dgm:presLayoutVars>
      </dgm:prSet>
      <dgm:spPr/>
    </dgm:pt>
    <dgm:pt modelId="{E8152F99-BD80-4C30-AE8E-8C525E76B08A}" type="pres">
      <dgm:prSet presAssocID="{598D7841-847C-44E7-9F7B-0AB94EFCC418}" presName="sibTrans" presStyleCnt="0"/>
      <dgm:spPr/>
    </dgm:pt>
    <dgm:pt modelId="{6566CC30-103A-4FEE-9A25-ACC1161F7D83}" type="pres">
      <dgm:prSet presAssocID="{892975F3-94DF-4AEB-8B7F-8E4ED2283298}" presName="node" presStyleLbl="node1" presStyleIdx="6" presStyleCnt="7">
        <dgm:presLayoutVars>
          <dgm:bulletEnabled val="1"/>
        </dgm:presLayoutVars>
      </dgm:prSet>
      <dgm:spPr/>
    </dgm:pt>
  </dgm:ptLst>
  <dgm:cxnLst>
    <dgm:cxn modelId="{DBDB1923-B528-46A9-B560-080B1F3CA4B1}" type="presOf" srcId="{CF6C3430-B8A2-4254-849E-6277A019A98A}" destId="{F8A78E8A-AACD-4ABE-8A64-72CBC6FCD84D}" srcOrd="0" destOrd="0" presId="urn:microsoft.com/office/officeart/2005/8/layout/default"/>
    <dgm:cxn modelId="{6DFC5164-80F6-4D52-9B57-9CD85B8AE59B}" type="presOf" srcId="{8C4A9EDD-A592-4C1D-8005-F457934D9167}" destId="{A06E2790-5399-47BB-8B1C-01800960FC7C}" srcOrd="0" destOrd="0" presId="urn:microsoft.com/office/officeart/2005/8/layout/default"/>
    <dgm:cxn modelId="{7E145264-A8E4-4CFB-AECD-46BB9A7C19A3}" type="presOf" srcId="{9A5786EA-6BF1-4A61-A82A-07CDC5F411FD}" destId="{0D557426-9F21-4DE1-B14C-35B01F5A4A9D}" srcOrd="0" destOrd="0" presId="urn:microsoft.com/office/officeart/2005/8/layout/default"/>
    <dgm:cxn modelId="{71C1F366-0EFA-49BF-B234-568BAB398DB6}" type="presOf" srcId="{1FC560EE-8AB0-4C88-8E10-4729071619E8}" destId="{764D278B-341D-4D0A-B740-0F0AEF2B6330}" srcOrd="0" destOrd="0" presId="urn:microsoft.com/office/officeart/2005/8/layout/default"/>
    <dgm:cxn modelId="{7011736D-29B3-4364-919B-EA9E5A6EE4D9}" srcId="{11FF4EFD-3C4C-429D-B440-11CE506BDE5D}" destId="{8C4A9EDD-A592-4C1D-8005-F457934D9167}" srcOrd="2" destOrd="0" parTransId="{D055F92D-A4FB-421C-828C-E1F1ABFFBB8B}" sibTransId="{1671DF47-05BD-4B09-A36F-26DA25BA0185}"/>
    <dgm:cxn modelId="{F9F97359-1C7C-435A-BD84-26C204620746}" srcId="{11FF4EFD-3C4C-429D-B440-11CE506BDE5D}" destId="{CF6C3430-B8A2-4254-849E-6277A019A98A}" srcOrd="0" destOrd="0" parTransId="{64AEC4A0-02B0-43D9-9CEE-A99FBE99EEBF}" sibTransId="{0763F46D-1FE0-42C1-A145-6C058DA675A3}"/>
    <dgm:cxn modelId="{6C0DC07E-6C57-4286-A67B-EE3F8CCCF95D}" srcId="{11FF4EFD-3C4C-429D-B440-11CE506BDE5D}" destId="{4417B10F-F6BB-487D-8CF1-44D17FCDB0F4}" srcOrd="3" destOrd="0" parTransId="{2A3BB468-54AC-45E8-AB6A-6BA79B8EBD76}" sibTransId="{4E02025A-EDB9-484C-AE31-3AA59E800D7B}"/>
    <dgm:cxn modelId="{07689F82-B2A2-4DC0-A4FF-52AF0F52318E}" type="presOf" srcId="{AC6576C1-B2B3-4AD5-BE95-093F9D4A5216}" destId="{F181D2B0-E709-450A-8ECB-E187133CE3EE}" srcOrd="0" destOrd="0" presId="urn:microsoft.com/office/officeart/2005/8/layout/default"/>
    <dgm:cxn modelId="{F9605785-E7EB-4E1F-9CF7-3AFEC7E52C17}" type="presOf" srcId="{4417B10F-F6BB-487D-8CF1-44D17FCDB0F4}" destId="{0EA91D26-BEC1-473F-8519-91DCC667949C}" srcOrd="0" destOrd="0" presId="urn:microsoft.com/office/officeart/2005/8/layout/default"/>
    <dgm:cxn modelId="{4CDEBB8D-33D7-49BE-B4AE-18FC02C47FBA}" srcId="{11FF4EFD-3C4C-429D-B440-11CE506BDE5D}" destId="{1FC560EE-8AB0-4C88-8E10-4729071619E8}" srcOrd="1" destOrd="0" parTransId="{39D1326E-562C-4810-8DA1-1D0E7A6351F6}" sibTransId="{4401058E-5F10-4B68-82F9-D06DDB32E919}"/>
    <dgm:cxn modelId="{F48ED29F-DD9D-477A-AAF3-C654162EBC1B}" srcId="{11FF4EFD-3C4C-429D-B440-11CE506BDE5D}" destId="{892975F3-94DF-4AEB-8B7F-8E4ED2283298}" srcOrd="6" destOrd="0" parTransId="{C62AAEAA-521B-46EE-BDF8-B3713F0B0A6A}" sibTransId="{D8AB13FB-6F68-4343-9EBA-1AFAFF3D0A29}"/>
    <dgm:cxn modelId="{8AB5B7A0-3115-4249-BED5-162BF9AE43BB}" srcId="{11FF4EFD-3C4C-429D-B440-11CE506BDE5D}" destId="{AC6576C1-B2B3-4AD5-BE95-093F9D4A5216}" srcOrd="5" destOrd="0" parTransId="{5AA1A0E0-65FE-48B3-A4EA-6AC90032FFE6}" sibTransId="{598D7841-847C-44E7-9F7B-0AB94EFCC418}"/>
    <dgm:cxn modelId="{755BE6B8-9119-4135-BAEE-B96DD873549E}" type="presOf" srcId="{892975F3-94DF-4AEB-8B7F-8E4ED2283298}" destId="{6566CC30-103A-4FEE-9A25-ACC1161F7D83}" srcOrd="0" destOrd="0" presId="urn:microsoft.com/office/officeart/2005/8/layout/default"/>
    <dgm:cxn modelId="{F55302C9-D4F5-4CDF-BACF-6CB0B8941B6C}" type="presOf" srcId="{11FF4EFD-3C4C-429D-B440-11CE506BDE5D}" destId="{71EE5788-7A46-43CF-A934-869033727B05}" srcOrd="0" destOrd="0" presId="urn:microsoft.com/office/officeart/2005/8/layout/default"/>
    <dgm:cxn modelId="{30C803D6-BFCA-4FDF-9A8B-B5BE8C80A287}" srcId="{11FF4EFD-3C4C-429D-B440-11CE506BDE5D}" destId="{9A5786EA-6BF1-4A61-A82A-07CDC5F411FD}" srcOrd="4" destOrd="0" parTransId="{268C97B5-D9A6-43B7-8CAE-C5D5F0F1ECC1}" sibTransId="{191E25A1-3FA6-41C1-A457-F574CD3A7561}"/>
    <dgm:cxn modelId="{873504C9-0C67-44E9-BEBF-748DCDFF4750}" type="presParOf" srcId="{71EE5788-7A46-43CF-A934-869033727B05}" destId="{F8A78E8A-AACD-4ABE-8A64-72CBC6FCD84D}" srcOrd="0" destOrd="0" presId="urn:microsoft.com/office/officeart/2005/8/layout/default"/>
    <dgm:cxn modelId="{FCCE7621-2710-4CA7-A719-83BAC0C5BC6C}" type="presParOf" srcId="{71EE5788-7A46-43CF-A934-869033727B05}" destId="{D0A7B0D8-EE75-40CF-BFAD-FE34E071A801}" srcOrd="1" destOrd="0" presId="urn:microsoft.com/office/officeart/2005/8/layout/default"/>
    <dgm:cxn modelId="{50DADCFC-CB15-42A8-BE90-1A1A6CFB6E61}" type="presParOf" srcId="{71EE5788-7A46-43CF-A934-869033727B05}" destId="{764D278B-341D-4D0A-B740-0F0AEF2B6330}" srcOrd="2" destOrd="0" presId="urn:microsoft.com/office/officeart/2005/8/layout/default"/>
    <dgm:cxn modelId="{AC42F342-20C8-47E4-B5BD-F8956966CA73}" type="presParOf" srcId="{71EE5788-7A46-43CF-A934-869033727B05}" destId="{04F8F83B-E610-42C3-B9CC-9B76A53D290D}" srcOrd="3" destOrd="0" presId="urn:microsoft.com/office/officeart/2005/8/layout/default"/>
    <dgm:cxn modelId="{A61847F6-3493-4F33-BEA6-8FD2EEA8BF82}" type="presParOf" srcId="{71EE5788-7A46-43CF-A934-869033727B05}" destId="{A06E2790-5399-47BB-8B1C-01800960FC7C}" srcOrd="4" destOrd="0" presId="urn:microsoft.com/office/officeart/2005/8/layout/default"/>
    <dgm:cxn modelId="{0E98D13F-492C-4F89-904B-92EBC6DA5095}" type="presParOf" srcId="{71EE5788-7A46-43CF-A934-869033727B05}" destId="{691641EC-91ED-4684-8979-838F1FDF0A89}" srcOrd="5" destOrd="0" presId="urn:microsoft.com/office/officeart/2005/8/layout/default"/>
    <dgm:cxn modelId="{DE859573-04D3-4EB0-9D41-0C270B444FB3}" type="presParOf" srcId="{71EE5788-7A46-43CF-A934-869033727B05}" destId="{0EA91D26-BEC1-473F-8519-91DCC667949C}" srcOrd="6" destOrd="0" presId="urn:microsoft.com/office/officeart/2005/8/layout/default"/>
    <dgm:cxn modelId="{1404E734-C0FB-4D83-9D4A-4C0BD4178E18}" type="presParOf" srcId="{71EE5788-7A46-43CF-A934-869033727B05}" destId="{4713F9F6-CC02-4C9D-A673-EC76DD83DEDD}" srcOrd="7" destOrd="0" presId="urn:microsoft.com/office/officeart/2005/8/layout/default"/>
    <dgm:cxn modelId="{D8D5CC3B-8D63-4A30-B388-35FBBC29BD30}" type="presParOf" srcId="{71EE5788-7A46-43CF-A934-869033727B05}" destId="{0D557426-9F21-4DE1-B14C-35B01F5A4A9D}" srcOrd="8" destOrd="0" presId="urn:microsoft.com/office/officeart/2005/8/layout/default"/>
    <dgm:cxn modelId="{FA0411E5-11B8-479D-BD6F-497F4ED97357}" type="presParOf" srcId="{71EE5788-7A46-43CF-A934-869033727B05}" destId="{768F578F-EBE2-45BA-B787-899FAFD8F1C0}" srcOrd="9" destOrd="0" presId="urn:microsoft.com/office/officeart/2005/8/layout/default"/>
    <dgm:cxn modelId="{9F630F2A-F77A-4141-BE0C-FC401E4B5B0C}" type="presParOf" srcId="{71EE5788-7A46-43CF-A934-869033727B05}" destId="{F181D2B0-E709-450A-8ECB-E187133CE3EE}" srcOrd="10" destOrd="0" presId="urn:microsoft.com/office/officeart/2005/8/layout/default"/>
    <dgm:cxn modelId="{21D67605-FF6C-492E-AE51-6CA6D00EBF3F}" type="presParOf" srcId="{71EE5788-7A46-43CF-A934-869033727B05}" destId="{E8152F99-BD80-4C30-AE8E-8C525E76B08A}" srcOrd="11" destOrd="0" presId="urn:microsoft.com/office/officeart/2005/8/layout/default"/>
    <dgm:cxn modelId="{D6B8FA37-2D67-4506-865F-C4D288F27ADD}" type="presParOf" srcId="{71EE5788-7A46-43CF-A934-869033727B05}" destId="{6566CC30-103A-4FEE-9A25-ACC1161F7D83}"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5802F40-38D2-4EAD-8A77-284C8B1EE685}" type="doc">
      <dgm:prSet loTypeId="urn:microsoft.com/office/officeart/2005/8/layout/hList1" loCatId="list" qsTypeId="urn:microsoft.com/office/officeart/2005/8/quickstyle/simple1" qsCatId="simple" csTypeId="urn:microsoft.com/office/officeart/2005/8/colors/accent3_4" csCatId="accent3" phldr="1"/>
      <dgm:spPr/>
      <dgm:t>
        <a:bodyPr/>
        <a:lstStyle/>
        <a:p>
          <a:endParaRPr lang="en-US"/>
        </a:p>
      </dgm:t>
    </dgm:pt>
    <dgm:pt modelId="{4EE888C9-BEA8-4FEB-8264-F472AD76B55F}">
      <dgm:prSet phldrT="[Text]"/>
      <dgm:spPr/>
      <dgm:t>
        <a:bodyPr/>
        <a:lstStyle/>
        <a:p>
          <a:r>
            <a:rPr lang="en-US" dirty="0"/>
            <a:t>Recognition and Exploration</a:t>
          </a:r>
        </a:p>
      </dgm:t>
    </dgm:pt>
    <dgm:pt modelId="{5745B7C9-737A-4F9B-9AEC-2C7BDC102374}" type="parTrans" cxnId="{C64356FA-FD4E-4199-BFAE-7A0795702F73}">
      <dgm:prSet/>
      <dgm:spPr/>
      <dgm:t>
        <a:bodyPr/>
        <a:lstStyle/>
        <a:p>
          <a:endParaRPr lang="en-US"/>
        </a:p>
      </dgm:t>
    </dgm:pt>
    <dgm:pt modelId="{29915AF4-6845-414E-8A1E-40291BC82B7A}" type="sibTrans" cxnId="{C64356FA-FD4E-4199-BFAE-7A0795702F73}">
      <dgm:prSet/>
      <dgm:spPr/>
      <dgm:t>
        <a:bodyPr/>
        <a:lstStyle/>
        <a:p>
          <a:endParaRPr lang="en-US"/>
        </a:p>
      </dgm:t>
    </dgm:pt>
    <dgm:pt modelId="{69C1F6B8-03FF-4D58-A1AD-65B1A755D5BD}">
      <dgm:prSet phldrT="[Text]"/>
      <dgm:spPr/>
      <dgm:t>
        <a:bodyPr/>
        <a:lstStyle/>
        <a:p>
          <a:r>
            <a:rPr lang="en-US" dirty="0"/>
            <a:t>Clear referral pathways</a:t>
          </a:r>
        </a:p>
      </dgm:t>
    </dgm:pt>
    <dgm:pt modelId="{B4B50276-33A0-4D69-B668-D0D9C9C06CF6}" type="parTrans" cxnId="{0ED1E4AB-6389-4EFE-98B8-68D6AA399B5D}">
      <dgm:prSet/>
      <dgm:spPr/>
      <dgm:t>
        <a:bodyPr/>
        <a:lstStyle/>
        <a:p>
          <a:endParaRPr lang="en-US"/>
        </a:p>
      </dgm:t>
    </dgm:pt>
    <dgm:pt modelId="{AEB66DE3-1089-4448-B42D-EB5D7D8F3878}" type="sibTrans" cxnId="{0ED1E4AB-6389-4EFE-98B8-68D6AA399B5D}">
      <dgm:prSet/>
      <dgm:spPr/>
      <dgm:t>
        <a:bodyPr/>
        <a:lstStyle/>
        <a:p>
          <a:endParaRPr lang="en-US"/>
        </a:p>
      </dgm:t>
    </dgm:pt>
    <dgm:pt modelId="{A7F3C6BF-7957-4A7C-A618-425165AF66B9}">
      <dgm:prSet phldrT="[Text]"/>
      <dgm:spPr/>
      <dgm:t>
        <a:bodyPr/>
        <a:lstStyle/>
        <a:p>
          <a:r>
            <a:rPr lang="en-US" dirty="0"/>
            <a:t>Cross-organizational cooperation</a:t>
          </a:r>
        </a:p>
      </dgm:t>
    </dgm:pt>
    <dgm:pt modelId="{610467C0-A3C1-41A1-8DD0-42A6DF635108}" type="parTrans" cxnId="{7A4C68A7-944B-4D1A-BAB0-18EBF2A20A9A}">
      <dgm:prSet/>
      <dgm:spPr/>
      <dgm:t>
        <a:bodyPr/>
        <a:lstStyle/>
        <a:p>
          <a:endParaRPr lang="en-US"/>
        </a:p>
      </dgm:t>
    </dgm:pt>
    <dgm:pt modelId="{6AF7D38E-1D9C-4B10-8F91-918C88E52541}" type="sibTrans" cxnId="{7A4C68A7-944B-4D1A-BAB0-18EBF2A20A9A}">
      <dgm:prSet/>
      <dgm:spPr/>
      <dgm:t>
        <a:bodyPr/>
        <a:lstStyle/>
        <a:p>
          <a:endParaRPr lang="en-US"/>
        </a:p>
      </dgm:t>
    </dgm:pt>
    <dgm:pt modelId="{9DD693AF-AF4D-42FA-A9B6-CEBBB8B5CD33}">
      <dgm:prSet phldrT="[Text]"/>
      <dgm:spPr/>
      <dgm:t>
        <a:bodyPr/>
        <a:lstStyle/>
        <a:p>
          <a:r>
            <a:rPr lang="en-US" dirty="0"/>
            <a:t>Intervention and Application</a:t>
          </a:r>
        </a:p>
      </dgm:t>
    </dgm:pt>
    <dgm:pt modelId="{CC14D0AC-E1C8-436B-8EA4-69A4CFEBD652}" type="parTrans" cxnId="{679B3730-15AF-426E-A8C0-00EFD568D3A7}">
      <dgm:prSet/>
      <dgm:spPr/>
      <dgm:t>
        <a:bodyPr/>
        <a:lstStyle/>
        <a:p>
          <a:endParaRPr lang="en-US"/>
        </a:p>
      </dgm:t>
    </dgm:pt>
    <dgm:pt modelId="{CF98ECF0-83C2-40B5-B32B-C1F23B11B579}" type="sibTrans" cxnId="{679B3730-15AF-426E-A8C0-00EFD568D3A7}">
      <dgm:prSet/>
      <dgm:spPr/>
      <dgm:t>
        <a:bodyPr/>
        <a:lstStyle/>
        <a:p>
          <a:endParaRPr lang="en-US"/>
        </a:p>
      </dgm:t>
    </dgm:pt>
    <dgm:pt modelId="{66A36C59-BFE8-4ADA-BCB3-B4B0875266B5}">
      <dgm:prSet phldrT="[Text]"/>
      <dgm:spPr/>
      <dgm:t>
        <a:bodyPr/>
        <a:lstStyle/>
        <a:p>
          <a:r>
            <a:rPr lang="en-US" dirty="0"/>
            <a:t>Diverse funding streams</a:t>
          </a:r>
        </a:p>
      </dgm:t>
    </dgm:pt>
    <dgm:pt modelId="{6D867C9A-FD45-45F2-AA28-ABD6FA03F360}" type="parTrans" cxnId="{99F707F7-50CC-4D4E-A040-EC6C5BEDA73D}">
      <dgm:prSet/>
      <dgm:spPr/>
      <dgm:t>
        <a:bodyPr/>
        <a:lstStyle/>
        <a:p>
          <a:endParaRPr lang="en-US"/>
        </a:p>
      </dgm:t>
    </dgm:pt>
    <dgm:pt modelId="{7C82820A-A429-475B-A039-5BCA65DD8701}" type="sibTrans" cxnId="{99F707F7-50CC-4D4E-A040-EC6C5BEDA73D}">
      <dgm:prSet/>
      <dgm:spPr/>
      <dgm:t>
        <a:bodyPr/>
        <a:lstStyle/>
        <a:p>
          <a:endParaRPr lang="en-US"/>
        </a:p>
      </dgm:t>
    </dgm:pt>
    <dgm:pt modelId="{DF02A907-93E7-4F8B-AC79-4A6996D82768}">
      <dgm:prSet phldrT="[Text]"/>
      <dgm:spPr/>
      <dgm:t>
        <a:bodyPr/>
        <a:lstStyle/>
        <a:p>
          <a:r>
            <a:rPr lang="en-US" dirty="0"/>
            <a:t>Training and retention</a:t>
          </a:r>
        </a:p>
      </dgm:t>
    </dgm:pt>
    <dgm:pt modelId="{CB647E65-C925-4957-BEE9-25FAF19E235B}" type="parTrans" cxnId="{E314A6E8-7DEF-480B-B5EF-2ADFFD205D38}">
      <dgm:prSet/>
      <dgm:spPr/>
      <dgm:t>
        <a:bodyPr/>
        <a:lstStyle/>
        <a:p>
          <a:endParaRPr lang="en-US"/>
        </a:p>
      </dgm:t>
    </dgm:pt>
    <dgm:pt modelId="{67A5930E-A1AB-4996-85B9-CBA9E7161311}" type="sibTrans" cxnId="{E314A6E8-7DEF-480B-B5EF-2ADFFD205D38}">
      <dgm:prSet/>
      <dgm:spPr/>
      <dgm:t>
        <a:bodyPr/>
        <a:lstStyle/>
        <a:p>
          <a:endParaRPr lang="en-US"/>
        </a:p>
      </dgm:t>
    </dgm:pt>
    <dgm:pt modelId="{13C6B4BD-2D67-4163-A20A-AC0F655FAF4C}">
      <dgm:prSet phldrT="[Text]"/>
      <dgm:spPr/>
      <dgm:t>
        <a:bodyPr/>
        <a:lstStyle/>
        <a:p>
          <a:r>
            <a:rPr lang="en-US" dirty="0"/>
            <a:t>Reflection and Leadership</a:t>
          </a:r>
        </a:p>
      </dgm:t>
    </dgm:pt>
    <dgm:pt modelId="{2DFAE012-ECA1-4140-A6BF-0055C5FF1F80}" type="parTrans" cxnId="{82C46434-D364-4C29-A4DB-D87A2E8EBF2C}">
      <dgm:prSet/>
      <dgm:spPr/>
      <dgm:t>
        <a:bodyPr/>
        <a:lstStyle/>
        <a:p>
          <a:endParaRPr lang="en-US"/>
        </a:p>
      </dgm:t>
    </dgm:pt>
    <dgm:pt modelId="{87428836-E61B-4217-8236-152638D3CFD3}" type="sibTrans" cxnId="{82C46434-D364-4C29-A4DB-D87A2E8EBF2C}">
      <dgm:prSet/>
      <dgm:spPr/>
      <dgm:t>
        <a:bodyPr/>
        <a:lstStyle/>
        <a:p>
          <a:endParaRPr lang="en-US"/>
        </a:p>
      </dgm:t>
    </dgm:pt>
    <dgm:pt modelId="{0402F43A-69B7-40D5-B71E-DE84059B091D}">
      <dgm:prSet phldrT="[Text]"/>
      <dgm:spPr/>
      <dgm:t>
        <a:bodyPr/>
        <a:lstStyle/>
        <a:p>
          <a:r>
            <a:rPr lang="en-US" dirty="0"/>
            <a:t>Alumni networks and leadership pathways</a:t>
          </a:r>
        </a:p>
      </dgm:t>
    </dgm:pt>
    <dgm:pt modelId="{9C549C1C-3BE6-4A38-8D4A-73474CE66ACC}" type="parTrans" cxnId="{A5E042EE-F52E-4BE5-AB13-AEAF4E80EBA7}">
      <dgm:prSet/>
      <dgm:spPr/>
      <dgm:t>
        <a:bodyPr/>
        <a:lstStyle/>
        <a:p>
          <a:endParaRPr lang="en-US"/>
        </a:p>
      </dgm:t>
    </dgm:pt>
    <dgm:pt modelId="{CBCBAA03-BA69-40BB-88FE-C58E6096F60A}" type="sibTrans" cxnId="{A5E042EE-F52E-4BE5-AB13-AEAF4E80EBA7}">
      <dgm:prSet/>
      <dgm:spPr/>
      <dgm:t>
        <a:bodyPr/>
        <a:lstStyle/>
        <a:p>
          <a:endParaRPr lang="en-US"/>
        </a:p>
      </dgm:t>
    </dgm:pt>
    <dgm:pt modelId="{16E2A8E5-8720-4B32-8452-3D64801E3B02}">
      <dgm:prSet phldrT="[Text]"/>
      <dgm:spPr/>
      <dgm:t>
        <a:bodyPr/>
        <a:lstStyle/>
        <a:p>
          <a:r>
            <a:rPr lang="en-US" dirty="0"/>
            <a:t>Resource and network tools</a:t>
          </a:r>
        </a:p>
      </dgm:t>
    </dgm:pt>
    <dgm:pt modelId="{92C12FA6-0A4B-44EA-8425-5DB637D89A0C}" type="parTrans" cxnId="{F49E0498-AB57-45E4-BE7F-88B42A5A17B7}">
      <dgm:prSet/>
      <dgm:spPr/>
      <dgm:t>
        <a:bodyPr/>
        <a:lstStyle/>
        <a:p>
          <a:endParaRPr lang="en-US"/>
        </a:p>
      </dgm:t>
    </dgm:pt>
    <dgm:pt modelId="{0F88A1A9-831E-43F5-A703-A1410BE547AE}" type="sibTrans" cxnId="{F49E0498-AB57-45E4-BE7F-88B42A5A17B7}">
      <dgm:prSet/>
      <dgm:spPr/>
      <dgm:t>
        <a:bodyPr/>
        <a:lstStyle/>
        <a:p>
          <a:endParaRPr lang="en-US"/>
        </a:p>
      </dgm:t>
    </dgm:pt>
    <dgm:pt modelId="{026EFEBF-C1BB-45BB-81CF-F47861A97C9C}">
      <dgm:prSet phldrT="[Text]"/>
      <dgm:spPr/>
      <dgm:t>
        <a:bodyPr/>
        <a:lstStyle/>
        <a:p>
          <a:r>
            <a:rPr lang="en-US" dirty="0"/>
            <a:t>Strong online presence</a:t>
          </a:r>
        </a:p>
      </dgm:t>
    </dgm:pt>
    <dgm:pt modelId="{058029ED-E6B8-4F73-90EE-96ADA34A9EC1}" type="parTrans" cxnId="{52C04445-7AD5-4940-829F-6EF9EB2DDEDF}">
      <dgm:prSet/>
      <dgm:spPr/>
      <dgm:t>
        <a:bodyPr/>
        <a:lstStyle/>
        <a:p>
          <a:endParaRPr lang="en-US"/>
        </a:p>
      </dgm:t>
    </dgm:pt>
    <dgm:pt modelId="{F78A025B-E339-437E-92A2-41195501D1A4}" type="sibTrans" cxnId="{52C04445-7AD5-4940-829F-6EF9EB2DDEDF}">
      <dgm:prSet/>
      <dgm:spPr/>
      <dgm:t>
        <a:bodyPr/>
        <a:lstStyle/>
        <a:p>
          <a:endParaRPr lang="en-US"/>
        </a:p>
      </dgm:t>
    </dgm:pt>
    <dgm:pt modelId="{7918F4FB-F19F-458B-8CE3-347C538A081A}">
      <dgm:prSet phldrT="[Text]"/>
      <dgm:spPr/>
      <dgm:t>
        <a:bodyPr/>
        <a:lstStyle/>
        <a:p>
          <a:r>
            <a:rPr lang="en-US" dirty="0"/>
            <a:t>Engagement in leadership, mentoring, and advocacy</a:t>
          </a:r>
        </a:p>
      </dgm:t>
    </dgm:pt>
    <dgm:pt modelId="{B37E0C0C-3028-4634-B59C-DE314D99E8AB}" type="parTrans" cxnId="{C3ADA18F-BAD7-46DD-9C7D-1302DD1173ED}">
      <dgm:prSet/>
      <dgm:spPr/>
      <dgm:t>
        <a:bodyPr/>
        <a:lstStyle/>
        <a:p>
          <a:endParaRPr lang="en-US"/>
        </a:p>
      </dgm:t>
    </dgm:pt>
    <dgm:pt modelId="{79B06927-DED3-49F7-A67A-DCD53A16C024}" type="sibTrans" cxnId="{C3ADA18F-BAD7-46DD-9C7D-1302DD1173ED}">
      <dgm:prSet/>
      <dgm:spPr/>
      <dgm:t>
        <a:bodyPr/>
        <a:lstStyle/>
        <a:p>
          <a:endParaRPr lang="en-US"/>
        </a:p>
      </dgm:t>
    </dgm:pt>
    <dgm:pt modelId="{A0986964-3EA5-4E72-8A50-818C6F0375BB}">
      <dgm:prSet phldrT="[Text]"/>
      <dgm:spPr/>
      <dgm:t>
        <a:bodyPr/>
        <a:lstStyle/>
        <a:p>
          <a:r>
            <a:rPr lang="en-US" dirty="0"/>
            <a:t>Systems for succession and financial resilience</a:t>
          </a:r>
        </a:p>
      </dgm:t>
    </dgm:pt>
    <dgm:pt modelId="{93FE6D4B-032E-4E57-B741-A7D2F4CD7040}" type="parTrans" cxnId="{78941509-CB4E-4ED9-ACD6-542420B61C67}">
      <dgm:prSet/>
      <dgm:spPr/>
      <dgm:t>
        <a:bodyPr/>
        <a:lstStyle/>
        <a:p>
          <a:endParaRPr lang="en-US"/>
        </a:p>
      </dgm:t>
    </dgm:pt>
    <dgm:pt modelId="{A484A36E-BAF2-47D2-9AAA-1AFB363156C1}" type="sibTrans" cxnId="{78941509-CB4E-4ED9-ACD6-542420B61C67}">
      <dgm:prSet/>
      <dgm:spPr/>
      <dgm:t>
        <a:bodyPr/>
        <a:lstStyle/>
        <a:p>
          <a:endParaRPr lang="en-US"/>
        </a:p>
      </dgm:t>
    </dgm:pt>
    <dgm:pt modelId="{718E3A5B-44C1-483F-8CF1-72CD73C05EAC}" type="pres">
      <dgm:prSet presAssocID="{55802F40-38D2-4EAD-8A77-284C8B1EE685}" presName="Name0" presStyleCnt="0">
        <dgm:presLayoutVars>
          <dgm:dir/>
          <dgm:animLvl val="lvl"/>
          <dgm:resizeHandles val="exact"/>
        </dgm:presLayoutVars>
      </dgm:prSet>
      <dgm:spPr/>
    </dgm:pt>
    <dgm:pt modelId="{4947960B-C3A9-4AAA-8313-B5400380836C}" type="pres">
      <dgm:prSet presAssocID="{4EE888C9-BEA8-4FEB-8264-F472AD76B55F}" presName="composite" presStyleCnt="0"/>
      <dgm:spPr/>
    </dgm:pt>
    <dgm:pt modelId="{B90BA19E-62C2-4FEC-A8CD-7006A18C27E9}" type="pres">
      <dgm:prSet presAssocID="{4EE888C9-BEA8-4FEB-8264-F472AD76B55F}" presName="parTx" presStyleLbl="alignNode1" presStyleIdx="0" presStyleCnt="3">
        <dgm:presLayoutVars>
          <dgm:chMax val="0"/>
          <dgm:chPref val="0"/>
          <dgm:bulletEnabled val="1"/>
        </dgm:presLayoutVars>
      </dgm:prSet>
      <dgm:spPr/>
    </dgm:pt>
    <dgm:pt modelId="{3BE09A62-6B29-4DF3-89D0-9332772064B2}" type="pres">
      <dgm:prSet presAssocID="{4EE888C9-BEA8-4FEB-8264-F472AD76B55F}" presName="desTx" presStyleLbl="alignAccFollowNode1" presStyleIdx="0" presStyleCnt="3">
        <dgm:presLayoutVars>
          <dgm:bulletEnabled val="1"/>
        </dgm:presLayoutVars>
      </dgm:prSet>
      <dgm:spPr/>
    </dgm:pt>
    <dgm:pt modelId="{1B265967-832C-4C50-A6F2-585B478FD53E}" type="pres">
      <dgm:prSet presAssocID="{29915AF4-6845-414E-8A1E-40291BC82B7A}" presName="space" presStyleCnt="0"/>
      <dgm:spPr/>
    </dgm:pt>
    <dgm:pt modelId="{52C62D18-40EE-4734-AD01-B9A7ECDC8B3A}" type="pres">
      <dgm:prSet presAssocID="{9DD693AF-AF4D-42FA-A9B6-CEBBB8B5CD33}" presName="composite" presStyleCnt="0"/>
      <dgm:spPr/>
    </dgm:pt>
    <dgm:pt modelId="{53A6BDCF-9FC3-4E95-93AE-C358F1A09B40}" type="pres">
      <dgm:prSet presAssocID="{9DD693AF-AF4D-42FA-A9B6-CEBBB8B5CD33}" presName="parTx" presStyleLbl="alignNode1" presStyleIdx="1" presStyleCnt="3">
        <dgm:presLayoutVars>
          <dgm:chMax val="0"/>
          <dgm:chPref val="0"/>
          <dgm:bulletEnabled val="1"/>
        </dgm:presLayoutVars>
      </dgm:prSet>
      <dgm:spPr/>
    </dgm:pt>
    <dgm:pt modelId="{EA7A57AD-8A51-4C78-AEF7-31A053E933C8}" type="pres">
      <dgm:prSet presAssocID="{9DD693AF-AF4D-42FA-A9B6-CEBBB8B5CD33}" presName="desTx" presStyleLbl="alignAccFollowNode1" presStyleIdx="1" presStyleCnt="3">
        <dgm:presLayoutVars>
          <dgm:bulletEnabled val="1"/>
        </dgm:presLayoutVars>
      </dgm:prSet>
      <dgm:spPr/>
    </dgm:pt>
    <dgm:pt modelId="{32ABF7A5-5FF7-47AF-BF06-9FCEC28C8571}" type="pres">
      <dgm:prSet presAssocID="{CF98ECF0-83C2-40B5-B32B-C1F23B11B579}" presName="space" presStyleCnt="0"/>
      <dgm:spPr/>
    </dgm:pt>
    <dgm:pt modelId="{0A1EDB11-1313-4556-BB74-E9160E2D76B5}" type="pres">
      <dgm:prSet presAssocID="{13C6B4BD-2D67-4163-A20A-AC0F655FAF4C}" presName="composite" presStyleCnt="0"/>
      <dgm:spPr/>
    </dgm:pt>
    <dgm:pt modelId="{E5E345E9-DCCE-4409-A5BD-907BADF23747}" type="pres">
      <dgm:prSet presAssocID="{13C6B4BD-2D67-4163-A20A-AC0F655FAF4C}" presName="parTx" presStyleLbl="alignNode1" presStyleIdx="2" presStyleCnt="3">
        <dgm:presLayoutVars>
          <dgm:chMax val="0"/>
          <dgm:chPref val="0"/>
          <dgm:bulletEnabled val="1"/>
        </dgm:presLayoutVars>
      </dgm:prSet>
      <dgm:spPr/>
    </dgm:pt>
    <dgm:pt modelId="{20F4F17B-8251-4F98-BEE7-A2417F0C509F}" type="pres">
      <dgm:prSet presAssocID="{13C6B4BD-2D67-4163-A20A-AC0F655FAF4C}" presName="desTx" presStyleLbl="alignAccFollowNode1" presStyleIdx="2" presStyleCnt="3">
        <dgm:presLayoutVars>
          <dgm:bulletEnabled val="1"/>
        </dgm:presLayoutVars>
      </dgm:prSet>
      <dgm:spPr/>
    </dgm:pt>
  </dgm:ptLst>
  <dgm:cxnLst>
    <dgm:cxn modelId="{78941509-CB4E-4ED9-ACD6-542420B61C67}" srcId="{13C6B4BD-2D67-4163-A20A-AC0F655FAF4C}" destId="{A0986964-3EA5-4E72-8A50-818C6F0375BB}" srcOrd="2" destOrd="0" parTransId="{93FE6D4B-032E-4E57-B741-A7D2F4CD7040}" sibTransId="{A484A36E-BAF2-47D2-9AAA-1AFB363156C1}"/>
    <dgm:cxn modelId="{679B3730-15AF-426E-A8C0-00EFD568D3A7}" srcId="{55802F40-38D2-4EAD-8A77-284C8B1EE685}" destId="{9DD693AF-AF4D-42FA-A9B6-CEBBB8B5CD33}" srcOrd="1" destOrd="0" parTransId="{CC14D0AC-E1C8-436B-8EA4-69A4CFEBD652}" sibTransId="{CF98ECF0-83C2-40B5-B32B-C1F23B11B579}"/>
    <dgm:cxn modelId="{82C46434-D364-4C29-A4DB-D87A2E8EBF2C}" srcId="{55802F40-38D2-4EAD-8A77-284C8B1EE685}" destId="{13C6B4BD-2D67-4163-A20A-AC0F655FAF4C}" srcOrd="2" destOrd="0" parTransId="{2DFAE012-ECA1-4140-A6BF-0055C5FF1F80}" sibTransId="{87428836-E61B-4217-8236-152638D3CFD3}"/>
    <dgm:cxn modelId="{85B19D5D-ACF2-4669-8433-9D26E3EEF538}" type="presOf" srcId="{7918F4FB-F19F-458B-8CE3-347C538A081A}" destId="{EA7A57AD-8A51-4C78-AEF7-31A053E933C8}" srcOrd="0" destOrd="2" presId="urn:microsoft.com/office/officeart/2005/8/layout/hList1"/>
    <dgm:cxn modelId="{9E1FC85E-A2D9-419E-AEDD-50680BAB4CCB}" type="presOf" srcId="{13C6B4BD-2D67-4163-A20A-AC0F655FAF4C}" destId="{E5E345E9-DCCE-4409-A5BD-907BADF23747}" srcOrd="0" destOrd="0" presId="urn:microsoft.com/office/officeart/2005/8/layout/hList1"/>
    <dgm:cxn modelId="{11399142-7AAF-4F89-B42A-2611D4711E2B}" type="presOf" srcId="{4EE888C9-BEA8-4FEB-8264-F472AD76B55F}" destId="{B90BA19E-62C2-4FEC-A8CD-7006A18C27E9}" srcOrd="0" destOrd="0" presId="urn:microsoft.com/office/officeart/2005/8/layout/hList1"/>
    <dgm:cxn modelId="{52C04445-7AD5-4940-829F-6EF9EB2DDEDF}" srcId="{4EE888C9-BEA8-4FEB-8264-F472AD76B55F}" destId="{026EFEBF-C1BB-45BB-81CF-F47861A97C9C}" srcOrd="1" destOrd="0" parTransId="{058029ED-E6B8-4F73-90EE-96ADA34A9EC1}" sibTransId="{F78A025B-E339-437E-92A2-41195501D1A4}"/>
    <dgm:cxn modelId="{8EBBE979-0CC0-481F-BEED-BAB4FD713994}" type="presOf" srcId="{55802F40-38D2-4EAD-8A77-284C8B1EE685}" destId="{718E3A5B-44C1-483F-8CF1-72CD73C05EAC}" srcOrd="0" destOrd="0" presId="urn:microsoft.com/office/officeart/2005/8/layout/hList1"/>
    <dgm:cxn modelId="{AFD18F8A-9131-41D6-B44A-573F0B884DE7}" type="presOf" srcId="{A7F3C6BF-7957-4A7C-A618-425165AF66B9}" destId="{3BE09A62-6B29-4DF3-89D0-9332772064B2}" srcOrd="0" destOrd="2" presId="urn:microsoft.com/office/officeart/2005/8/layout/hList1"/>
    <dgm:cxn modelId="{C3ADA18F-BAD7-46DD-9C7D-1302DD1173ED}" srcId="{9DD693AF-AF4D-42FA-A9B6-CEBBB8B5CD33}" destId="{7918F4FB-F19F-458B-8CE3-347C538A081A}" srcOrd="2" destOrd="0" parTransId="{B37E0C0C-3028-4634-B59C-DE314D99E8AB}" sibTransId="{79B06927-DED3-49F7-A67A-DCD53A16C024}"/>
    <dgm:cxn modelId="{C3535A93-8CE2-4109-A639-134DCCCC2601}" type="presOf" srcId="{16E2A8E5-8720-4B32-8452-3D64801E3B02}" destId="{20F4F17B-8251-4F98-BEE7-A2417F0C509F}" srcOrd="0" destOrd="1" presId="urn:microsoft.com/office/officeart/2005/8/layout/hList1"/>
    <dgm:cxn modelId="{F49E0498-AB57-45E4-BE7F-88B42A5A17B7}" srcId="{13C6B4BD-2D67-4163-A20A-AC0F655FAF4C}" destId="{16E2A8E5-8720-4B32-8452-3D64801E3B02}" srcOrd="1" destOrd="0" parTransId="{92C12FA6-0A4B-44EA-8425-5DB637D89A0C}" sibTransId="{0F88A1A9-831E-43F5-A703-A1410BE547AE}"/>
    <dgm:cxn modelId="{7A4C68A7-944B-4D1A-BAB0-18EBF2A20A9A}" srcId="{4EE888C9-BEA8-4FEB-8264-F472AD76B55F}" destId="{A7F3C6BF-7957-4A7C-A618-425165AF66B9}" srcOrd="2" destOrd="0" parTransId="{610467C0-A3C1-41A1-8DD0-42A6DF635108}" sibTransId="{6AF7D38E-1D9C-4B10-8F91-918C88E52541}"/>
    <dgm:cxn modelId="{0ED1E4AB-6389-4EFE-98B8-68D6AA399B5D}" srcId="{4EE888C9-BEA8-4FEB-8264-F472AD76B55F}" destId="{69C1F6B8-03FF-4D58-A1AD-65B1A755D5BD}" srcOrd="0" destOrd="0" parTransId="{B4B50276-33A0-4D69-B668-D0D9C9C06CF6}" sibTransId="{AEB66DE3-1089-4448-B42D-EB5D7D8F3878}"/>
    <dgm:cxn modelId="{2C99B1BC-7F7E-41D0-BFEE-8808F1C47240}" type="presOf" srcId="{66A36C59-BFE8-4ADA-BCB3-B4B0875266B5}" destId="{EA7A57AD-8A51-4C78-AEF7-31A053E933C8}" srcOrd="0" destOrd="0" presId="urn:microsoft.com/office/officeart/2005/8/layout/hList1"/>
    <dgm:cxn modelId="{1B583BC8-AEBA-419C-B845-C4025E8EDBA0}" type="presOf" srcId="{DF02A907-93E7-4F8B-AC79-4A6996D82768}" destId="{EA7A57AD-8A51-4C78-AEF7-31A053E933C8}" srcOrd="0" destOrd="1" presId="urn:microsoft.com/office/officeart/2005/8/layout/hList1"/>
    <dgm:cxn modelId="{84B8D7C8-BE44-4CC1-AF17-4577FA3CDFBA}" type="presOf" srcId="{0402F43A-69B7-40D5-B71E-DE84059B091D}" destId="{20F4F17B-8251-4F98-BEE7-A2417F0C509F}" srcOrd="0" destOrd="0" presId="urn:microsoft.com/office/officeart/2005/8/layout/hList1"/>
    <dgm:cxn modelId="{A35AA9DC-A549-4BFE-9009-CE86781F4E2D}" type="presOf" srcId="{A0986964-3EA5-4E72-8A50-818C6F0375BB}" destId="{20F4F17B-8251-4F98-BEE7-A2417F0C509F}" srcOrd="0" destOrd="2" presId="urn:microsoft.com/office/officeart/2005/8/layout/hList1"/>
    <dgm:cxn modelId="{4F715BE2-A645-428E-9AAF-D72242902DB4}" type="presOf" srcId="{9DD693AF-AF4D-42FA-A9B6-CEBBB8B5CD33}" destId="{53A6BDCF-9FC3-4E95-93AE-C358F1A09B40}" srcOrd="0" destOrd="0" presId="urn:microsoft.com/office/officeart/2005/8/layout/hList1"/>
    <dgm:cxn modelId="{E314A6E8-7DEF-480B-B5EF-2ADFFD205D38}" srcId="{9DD693AF-AF4D-42FA-A9B6-CEBBB8B5CD33}" destId="{DF02A907-93E7-4F8B-AC79-4A6996D82768}" srcOrd="1" destOrd="0" parTransId="{CB647E65-C925-4957-BEE9-25FAF19E235B}" sibTransId="{67A5930E-A1AB-4996-85B9-CBA9E7161311}"/>
    <dgm:cxn modelId="{A5E042EE-F52E-4BE5-AB13-AEAF4E80EBA7}" srcId="{13C6B4BD-2D67-4163-A20A-AC0F655FAF4C}" destId="{0402F43A-69B7-40D5-B71E-DE84059B091D}" srcOrd="0" destOrd="0" parTransId="{9C549C1C-3BE6-4A38-8D4A-73474CE66ACC}" sibTransId="{CBCBAA03-BA69-40BB-88FE-C58E6096F60A}"/>
    <dgm:cxn modelId="{A183F9F4-5B4F-4C6C-84F1-4C10884A604C}" type="presOf" srcId="{026EFEBF-C1BB-45BB-81CF-F47861A97C9C}" destId="{3BE09A62-6B29-4DF3-89D0-9332772064B2}" srcOrd="0" destOrd="1" presId="urn:microsoft.com/office/officeart/2005/8/layout/hList1"/>
    <dgm:cxn modelId="{99F707F7-50CC-4D4E-A040-EC6C5BEDA73D}" srcId="{9DD693AF-AF4D-42FA-A9B6-CEBBB8B5CD33}" destId="{66A36C59-BFE8-4ADA-BCB3-B4B0875266B5}" srcOrd="0" destOrd="0" parTransId="{6D867C9A-FD45-45F2-AA28-ABD6FA03F360}" sibTransId="{7C82820A-A429-475B-A039-5BCA65DD8701}"/>
    <dgm:cxn modelId="{C64356FA-FD4E-4199-BFAE-7A0795702F73}" srcId="{55802F40-38D2-4EAD-8A77-284C8B1EE685}" destId="{4EE888C9-BEA8-4FEB-8264-F472AD76B55F}" srcOrd="0" destOrd="0" parTransId="{5745B7C9-737A-4F9B-9AEC-2C7BDC102374}" sibTransId="{29915AF4-6845-414E-8A1E-40291BC82B7A}"/>
    <dgm:cxn modelId="{F7D55DFF-3088-4369-93C0-1E39D5864056}" type="presOf" srcId="{69C1F6B8-03FF-4D58-A1AD-65B1A755D5BD}" destId="{3BE09A62-6B29-4DF3-89D0-9332772064B2}" srcOrd="0" destOrd="0" presId="urn:microsoft.com/office/officeart/2005/8/layout/hList1"/>
    <dgm:cxn modelId="{F7ED0BD4-C015-48C2-8F12-9CC0E1E61E9E}" type="presParOf" srcId="{718E3A5B-44C1-483F-8CF1-72CD73C05EAC}" destId="{4947960B-C3A9-4AAA-8313-B5400380836C}" srcOrd="0" destOrd="0" presId="urn:microsoft.com/office/officeart/2005/8/layout/hList1"/>
    <dgm:cxn modelId="{6C20BFB6-A20E-42A6-B973-1BAEFCC8ADEC}" type="presParOf" srcId="{4947960B-C3A9-4AAA-8313-B5400380836C}" destId="{B90BA19E-62C2-4FEC-A8CD-7006A18C27E9}" srcOrd="0" destOrd="0" presId="urn:microsoft.com/office/officeart/2005/8/layout/hList1"/>
    <dgm:cxn modelId="{27BB8973-2A9D-488B-938D-E76F9C925D59}" type="presParOf" srcId="{4947960B-C3A9-4AAA-8313-B5400380836C}" destId="{3BE09A62-6B29-4DF3-89D0-9332772064B2}" srcOrd="1" destOrd="0" presId="urn:microsoft.com/office/officeart/2005/8/layout/hList1"/>
    <dgm:cxn modelId="{4909F2F8-39C5-4997-B178-1B83D5C8F898}" type="presParOf" srcId="{718E3A5B-44C1-483F-8CF1-72CD73C05EAC}" destId="{1B265967-832C-4C50-A6F2-585B478FD53E}" srcOrd="1" destOrd="0" presId="urn:microsoft.com/office/officeart/2005/8/layout/hList1"/>
    <dgm:cxn modelId="{10ED6287-7DEE-4406-8E6B-A5C5A7EA453A}" type="presParOf" srcId="{718E3A5B-44C1-483F-8CF1-72CD73C05EAC}" destId="{52C62D18-40EE-4734-AD01-B9A7ECDC8B3A}" srcOrd="2" destOrd="0" presId="urn:microsoft.com/office/officeart/2005/8/layout/hList1"/>
    <dgm:cxn modelId="{6ED98994-CD40-4617-BF1B-606AB4C98A02}" type="presParOf" srcId="{52C62D18-40EE-4734-AD01-B9A7ECDC8B3A}" destId="{53A6BDCF-9FC3-4E95-93AE-C358F1A09B40}" srcOrd="0" destOrd="0" presId="urn:microsoft.com/office/officeart/2005/8/layout/hList1"/>
    <dgm:cxn modelId="{4A02ABD9-841A-4F62-BBDF-7F69481E338D}" type="presParOf" srcId="{52C62D18-40EE-4734-AD01-B9A7ECDC8B3A}" destId="{EA7A57AD-8A51-4C78-AEF7-31A053E933C8}" srcOrd="1" destOrd="0" presId="urn:microsoft.com/office/officeart/2005/8/layout/hList1"/>
    <dgm:cxn modelId="{BF0B0D26-27C9-4F9D-B216-0A7B36130BAE}" type="presParOf" srcId="{718E3A5B-44C1-483F-8CF1-72CD73C05EAC}" destId="{32ABF7A5-5FF7-47AF-BF06-9FCEC28C8571}" srcOrd="3" destOrd="0" presId="urn:microsoft.com/office/officeart/2005/8/layout/hList1"/>
    <dgm:cxn modelId="{3153E291-AC4E-48CE-9013-94B5C45BE890}" type="presParOf" srcId="{718E3A5B-44C1-483F-8CF1-72CD73C05EAC}" destId="{0A1EDB11-1313-4556-BB74-E9160E2D76B5}" srcOrd="4" destOrd="0" presId="urn:microsoft.com/office/officeart/2005/8/layout/hList1"/>
    <dgm:cxn modelId="{A6724083-52F5-46AA-834C-4A99A71AF4A7}" type="presParOf" srcId="{0A1EDB11-1313-4556-BB74-E9160E2D76B5}" destId="{E5E345E9-DCCE-4409-A5BD-907BADF23747}" srcOrd="0" destOrd="0" presId="urn:microsoft.com/office/officeart/2005/8/layout/hList1"/>
    <dgm:cxn modelId="{24380C8A-668E-466D-8871-B867B509BAFC}" type="presParOf" srcId="{0A1EDB11-1313-4556-BB74-E9160E2D76B5}" destId="{20F4F17B-8251-4F98-BEE7-A2417F0C509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40EF2-E58B-44C6-84E9-EBEF8C49FC7C}">
      <dsp:nvSpPr>
        <dsp:cNvPr id="0" name=""/>
        <dsp:cNvSpPr/>
      </dsp:nvSpPr>
      <dsp:spPr>
        <a:xfrm>
          <a:off x="622800" y="1275667"/>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A55372-19CC-44F1-9AF0-292851241D13}">
      <dsp:nvSpPr>
        <dsp:cNvPr id="0" name=""/>
        <dsp:cNvSpPr/>
      </dsp:nvSpPr>
      <dsp:spPr>
        <a:xfrm>
          <a:off x="127800"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b="0" i="0" kern="1200"/>
            <a:t>Introductions</a:t>
          </a:r>
          <a:endParaRPr lang="en-US" sz="2100" kern="1200"/>
        </a:p>
      </dsp:txBody>
      <dsp:txXfrm>
        <a:off x="127800" y="2355670"/>
        <a:ext cx="1800000" cy="720000"/>
      </dsp:txXfrm>
    </dsp:sp>
    <dsp:sp modelId="{5F727588-765F-4E66-AFB8-ACEC2E677404}">
      <dsp:nvSpPr>
        <dsp:cNvPr id="0" name=""/>
        <dsp:cNvSpPr/>
      </dsp:nvSpPr>
      <dsp:spPr>
        <a:xfrm>
          <a:off x="2737800" y="1275667"/>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4EF9DE-3CB3-42F4-86DA-AA3FB5A190E4}">
      <dsp:nvSpPr>
        <dsp:cNvPr id="0" name=""/>
        <dsp:cNvSpPr/>
      </dsp:nvSpPr>
      <dsp:spPr>
        <a:xfrm>
          <a:off x="2242800"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dirty="0"/>
            <a:t>Definitions </a:t>
          </a:r>
        </a:p>
      </dsp:txBody>
      <dsp:txXfrm>
        <a:off x="2242800" y="2355670"/>
        <a:ext cx="1800000" cy="720000"/>
      </dsp:txXfrm>
    </dsp:sp>
    <dsp:sp modelId="{62724B98-505B-4789-BD29-2005BA200E69}">
      <dsp:nvSpPr>
        <dsp:cNvPr id="0" name=""/>
        <dsp:cNvSpPr/>
      </dsp:nvSpPr>
      <dsp:spPr>
        <a:xfrm>
          <a:off x="4852800" y="1275667"/>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C8CE18-BD8B-47FA-B7D6-1231011AF196}">
      <dsp:nvSpPr>
        <dsp:cNvPr id="0" name=""/>
        <dsp:cNvSpPr/>
      </dsp:nvSpPr>
      <dsp:spPr>
        <a:xfrm>
          <a:off x="4357800"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b="0" i="0" kern="1200" dirty="0"/>
            <a:t>Background on Sustainability</a:t>
          </a:r>
          <a:endParaRPr lang="en-US" sz="2100" kern="1200" dirty="0"/>
        </a:p>
      </dsp:txBody>
      <dsp:txXfrm>
        <a:off x="4357800" y="2355670"/>
        <a:ext cx="1800000" cy="720000"/>
      </dsp:txXfrm>
    </dsp:sp>
    <dsp:sp modelId="{58803467-AAD8-4EB2-BBE1-75DF869F4509}">
      <dsp:nvSpPr>
        <dsp:cNvPr id="0" name=""/>
        <dsp:cNvSpPr/>
      </dsp:nvSpPr>
      <dsp:spPr>
        <a:xfrm>
          <a:off x="6967800" y="1275667"/>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AB230B-A974-4EEC-9719-DF65A022C8AE}">
      <dsp:nvSpPr>
        <dsp:cNvPr id="0" name=""/>
        <dsp:cNvSpPr/>
      </dsp:nvSpPr>
      <dsp:spPr>
        <a:xfrm>
          <a:off x="6472800"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b="0" i="0" kern="1200" dirty="0"/>
            <a:t>Grandparents Project</a:t>
          </a:r>
          <a:endParaRPr lang="en-US" sz="2100" kern="1200" dirty="0"/>
        </a:p>
      </dsp:txBody>
      <dsp:txXfrm>
        <a:off x="6472800" y="2355670"/>
        <a:ext cx="1800000" cy="720000"/>
      </dsp:txXfrm>
    </dsp:sp>
    <dsp:sp modelId="{6049BC25-8A2A-4A0B-A56E-4F5455C7A511}">
      <dsp:nvSpPr>
        <dsp:cNvPr id="0" name=""/>
        <dsp:cNvSpPr/>
      </dsp:nvSpPr>
      <dsp:spPr>
        <a:xfrm>
          <a:off x="9082800" y="1275667"/>
          <a:ext cx="810000" cy="81000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0B31B6-C050-4E2F-B0A2-2CB65F511FA3}">
      <dsp:nvSpPr>
        <dsp:cNvPr id="0" name=""/>
        <dsp:cNvSpPr/>
      </dsp:nvSpPr>
      <dsp:spPr>
        <a:xfrm>
          <a:off x="8587800"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dirty="0"/>
            <a:t>The Family Journey</a:t>
          </a:r>
        </a:p>
      </dsp:txBody>
      <dsp:txXfrm>
        <a:off x="8587800" y="2355670"/>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719DAB-D7A3-43DD-9F5F-002A460F05AD}">
      <dsp:nvSpPr>
        <dsp:cNvPr id="0" name=""/>
        <dsp:cNvSpPr/>
      </dsp:nvSpPr>
      <dsp:spPr>
        <a:xfrm>
          <a:off x="0" y="1820"/>
          <a:ext cx="600211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8D3A7A6-E84E-4277-8451-927FBB469AF6}">
      <dsp:nvSpPr>
        <dsp:cNvPr id="0" name=""/>
        <dsp:cNvSpPr/>
      </dsp:nvSpPr>
      <dsp:spPr>
        <a:xfrm>
          <a:off x="0" y="1820"/>
          <a:ext cx="6002110" cy="1241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Major advocates for the rights and needs of gifted children </a:t>
          </a:r>
        </a:p>
      </dsp:txBody>
      <dsp:txXfrm>
        <a:off x="0" y="1820"/>
        <a:ext cx="6002110" cy="1241797"/>
      </dsp:txXfrm>
    </dsp:sp>
    <dsp:sp modelId="{0A242426-BAE4-4E1D-ABD1-4A9F29EADDB7}">
      <dsp:nvSpPr>
        <dsp:cNvPr id="0" name=""/>
        <dsp:cNvSpPr/>
      </dsp:nvSpPr>
      <dsp:spPr>
        <a:xfrm>
          <a:off x="0" y="1243618"/>
          <a:ext cx="600211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24211E8-AF3A-4D39-9F05-6A963FF167E2}">
      <dsp:nvSpPr>
        <dsp:cNvPr id="0" name=""/>
        <dsp:cNvSpPr/>
      </dsp:nvSpPr>
      <dsp:spPr>
        <a:xfrm>
          <a:off x="0" y="1243618"/>
          <a:ext cx="6002110" cy="1241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Instrumental in identification practices, especially for underrepresented populations </a:t>
          </a:r>
        </a:p>
      </dsp:txBody>
      <dsp:txXfrm>
        <a:off x="0" y="1243618"/>
        <a:ext cx="6002110" cy="1241797"/>
      </dsp:txXfrm>
    </dsp:sp>
    <dsp:sp modelId="{F0E74376-455F-4D9E-9249-D817E41EDDDF}">
      <dsp:nvSpPr>
        <dsp:cNvPr id="0" name=""/>
        <dsp:cNvSpPr/>
      </dsp:nvSpPr>
      <dsp:spPr>
        <a:xfrm>
          <a:off x="0" y="2485415"/>
          <a:ext cx="600211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881920D-91AB-4A13-946F-E69BDE2444FA}">
      <dsp:nvSpPr>
        <dsp:cNvPr id="0" name=""/>
        <dsp:cNvSpPr/>
      </dsp:nvSpPr>
      <dsp:spPr>
        <a:xfrm>
          <a:off x="0" y="2485415"/>
          <a:ext cx="6002110" cy="1241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Advocacy work requires years of effort, hence the need for sustainable practices. </a:t>
          </a:r>
        </a:p>
      </dsp:txBody>
      <dsp:txXfrm>
        <a:off x="0" y="2485415"/>
        <a:ext cx="6002110" cy="1241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948456-ADB1-4A4C-8725-0E27D1C08F28}">
      <dsp:nvSpPr>
        <dsp:cNvPr id="0" name=""/>
        <dsp:cNvSpPr/>
      </dsp:nvSpPr>
      <dsp:spPr>
        <a:xfrm>
          <a:off x="3080" y="1958659"/>
          <a:ext cx="3753370" cy="1501348"/>
        </a:xfrm>
        <a:prstGeom prst="chevron">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t>Organizational Sustainability</a:t>
          </a:r>
        </a:p>
      </dsp:txBody>
      <dsp:txXfrm>
        <a:off x="753754" y="1958659"/>
        <a:ext cx="2252022" cy="1501348"/>
      </dsp:txXfrm>
    </dsp:sp>
    <dsp:sp modelId="{815BAB19-E46D-4365-8908-02EDB4E04F15}">
      <dsp:nvSpPr>
        <dsp:cNvPr id="0" name=""/>
        <dsp:cNvSpPr/>
      </dsp:nvSpPr>
      <dsp:spPr>
        <a:xfrm>
          <a:off x="3381114" y="1958659"/>
          <a:ext cx="3753370" cy="1501348"/>
        </a:xfrm>
        <a:prstGeom prst="chevron">
          <a:avLst/>
        </a:prstGeom>
        <a:solidFill>
          <a:schemeClr val="accent3">
            <a:hueOff val="2058582"/>
            <a:satOff val="12356"/>
            <a:lumOff val="941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t>Programmatic Sustainability</a:t>
          </a:r>
        </a:p>
      </dsp:txBody>
      <dsp:txXfrm>
        <a:off x="4131788" y="1958659"/>
        <a:ext cx="2252022" cy="1501348"/>
      </dsp:txXfrm>
    </dsp:sp>
    <dsp:sp modelId="{98DE48DF-3282-427E-AD4B-F23F74B2BD86}">
      <dsp:nvSpPr>
        <dsp:cNvPr id="0" name=""/>
        <dsp:cNvSpPr/>
      </dsp:nvSpPr>
      <dsp:spPr>
        <a:xfrm>
          <a:off x="6759147" y="1958659"/>
          <a:ext cx="3753370" cy="1501348"/>
        </a:xfrm>
        <a:prstGeom prst="chevron">
          <a:avLst/>
        </a:prstGeom>
        <a:solidFill>
          <a:schemeClr val="accent3">
            <a:hueOff val="4117163"/>
            <a:satOff val="24712"/>
            <a:lumOff val="1882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t>Community Sustainability</a:t>
          </a:r>
        </a:p>
      </dsp:txBody>
      <dsp:txXfrm>
        <a:off x="7509821" y="1958659"/>
        <a:ext cx="2252022" cy="15013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CF2C6-404F-4D05-812E-6692D1F7B51B}">
      <dsp:nvSpPr>
        <dsp:cNvPr id="0" name=""/>
        <dsp:cNvSpPr/>
      </dsp:nvSpPr>
      <dsp:spPr>
        <a:xfrm>
          <a:off x="0" y="3399"/>
          <a:ext cx="10515600" cy="72408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C6D1692-B16D-4124-81F1-3F66AAE81E4F}">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2B73C86-2BE4-43E6-90FF-30F9003B4C1A}">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Longevity of the association</a:t>
          </a:r>
        </a:p>
      </dsp:txBody>
      <dsp:txXfrm>
        <a:off x="836323" y="3399"/>
        <a:ext cx="9679276" cy="724089"/>
      </dsp:txXfrm>
    </dsp:sp>
    <dsp:sp modelId="{ABCF04C0-17C0-4037-9424-55648A165398}">
      <dsp:nvSpPr>
        <dsp:cNvPr id="0" name=""/>
        <dsp:cNvSpPr/>
      </dsp:nvSpPr>
      <dsp:spPr>
        <a:xfrm>
          <a:off x="0" y="908511"/>
          <a:ext cx="10515600" cy="72408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F3346A0-34B1-432F-92A2-823FF9940C25}">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08F8F5E-1185-4EFC-907D-7A6E1EA52DB2}">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dirty="0"/>
            <a:t>Institutional knowledge </a:t>
          </a:r>
        </a:p>
      </dsp:txBody>
      <dsp:txXfrm>
        <a:off x="836323" y="908511"/>
        <a:ext cx="9679276" cy="724089"/>
      </dsp:txXfrm>
    </dsp:sp>
    <dsp:sp modelId="{B44B2496-7AC9-4DA6-8E0F-B23C9364BCF6}">
      <dsp:nvSpPr>
        <dsp:cNvPr id="0" name=""/>
        <dsp:cNvSpPr/>
      </dsp:nvSpPr>
      <dsp:spPr>
        <a:xfrm>
          <a:off x="0" y="1813624"/>
          <a:ext cx="10515600" cy="72408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1AE8668-42F7-4999-BC20-64F6F3B6FE77}">
      <dsp:nvSpPr>
        <dsp:cNvPr id="0" name=""/>
        <dsp:cNvSpPr/>
      </dsp:nvSpPr>
      <dsp:spPr>
        <a:xfrm>
          <a:off x="219037" y="1976544"/>
          <a:ext cx="398249" cy="39824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56F8C20-9DDD-44F4-AAD1-520E15186D48}">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dirty="0"/>
            <a:t>Ensures adaptability</a:t>
          </a:r>
        </a:p>
      </dsp:txBody>
      <dsp:txXfrm>
        <a:off x="836323" y="1813624"/>
        <a:ext cx="9679276" cy="724089"/>
      </dsp:txXfrm>
    </dsp:sp>
    <dsp:sp modelId="{D6D0CE20-B356-420E-9B0E-E80150999E98}">
      <dsp:nvSpPr>
        <dsp:cNvPr id="0" name=""/>
        <dsp:cNvSpPr/>
      </dsp:nvSpPr>
      <dsp:spPr>
        <a:xfrm>
          <a:off x="0" y="2718736"/>
          <a:ext cx="10515600" cy="72408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A0856F4-1975-4FAD-BA6C-9D5EBEBBED7F}">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E7603B4-1450-4DB9-96D3-F45F77366663}">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Keeps communicative effective and relevant </a:t>
          </a:r>
        </a:p>
      </dsp:txBody>
      <dsp:txXfrm>
        <a:off x="836323" y="2718736"/>
        <a:ext cx="9679276" cy="724089"/>
      </dsp:txXfrm>
    </dsp:sp>
    <dsp:sp modelId="{1CB99076-3D9E-4267-9328-CAC3F1BA7840}">
      <dsp:nvSpPr>
        <dsp:cNvPr id="0" name=""/>
        <dsp:cNvSpPr/>
      </dsp:nvSpPr>
      <dsp:spPr>
        <a:xfrm>
          <a:off x="0" y="3623848"/>
          <a:ext cx="10515600" cy="72408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9612043-5BD6-47D4-929C-8E798BEE18DA}">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6863AD6-FC14-4B22-B9BE-266E6653AC04}">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Prioritizes the mental health of members </a:t>
          </a:r>
        </a:p>
      </dsp:txBody>
      <dsp:txXfrm>
        <a:off x="836323" y="3623848"/>
        <a:ext cx="9679276" cy="7240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A78E8A-AACD-4ABE-8A64-72CBC6FCD84D}">
      <dsp:nvSpPr>
        <dsp:cNvPr id="0" name=""/>
        <dsp:cNvSpPr/>
      </dsp:nvSpPr>
      <dsp:spPr>
        <a:xfrm>
          <a:off x="3080" y="587032"/>
          <a:ext cx="2444055" cy="1466433"/>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Straying from the original mission</a:t>
          </a:r>
        </a:p>
      </dsp:txBody>
      <dsp:txXfrm>
        <a:off x="3080" y="587032"/>
        <a:ext cx="2444055" cy="1466433"/>
      </dsp:txXfrm>
    </dsp:sp>
    <dsp:sp modelId="{764D278B-341D-4D0A-B740-0F0AEF2B6330}">
      <dsp:nvSpPr>
        <dsp:cNvPr id="0" name=""/>
        <dsp:cNvSpPr/>
      </dsp:nvSpPr>
      <dsp:spPr>
        <a:xfrm>
          <a:off x="2691541" y="587032"/>
          <a:ext cx="2444055" cy="1466433"/>
        </a:xfrm>
        <a:prstGeom prst="rect">
          <a:avLst/>
        </a:prstGeom>
        <a:solidFill>
          <a:schemeClr val="accent3">
            <a:hueOff val="686194"/>
            <a:satOff val="4119"/>
            <a:lumOff val="313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Parents “aging out”</a:t>
          </a:r>
        </a:p>
      </dsp:txBody>
      <dsp:txXfrm>
        <a:off x="2691541" y="587032"/>
        <a:ext cx="2444055" cy="1466433"/>
      </dsp:txXfrm>
    </dsp:sp>
    <dsp:sp modelId="{A06E2790-5399-47BB-8B1C-01800960FC7C}">
      <dsp:nvSpPr>
        <dsp:cNvPr id="0" name=""/>
        <dsp:cNvSpPr/>
      </dsp:nvSpPr>
      <dsp:spPr>
        <a:xfrm>
          <a:off x="5380002" y="587032"/>
          <a:ext cx="2444055" cy="1466433"/>
        </a:xfrm>
        <a:prstGeom prst="rect">
          <a:avLst/>
        </a:prstGeom>
        <a:solidFill>
          <a:schemeClr val="accent3">
            <a:hueOff val="1372388"/>
            <a:satOff val="8237"/>
            <a:lumOff val="627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Burnout </a:t>
          </a:r>
        </a:p>
      </dsp:txBody>
      <dsp:txXfrm>
        <a:off x="5380002" y="587032"/>
        <a:ext cx="2444055" cy="1466433"/>
      </dsp:txXfrm>
    </dsp:sp>
    <dsp:sp modelId="{0EA91D26-BEC1-473F-8519-91DCC667949C}">
      <dsp:nvSpPr>
        <dsp:cNvPr id="0" name=""/>
        <dsp:cNvSpPr/>
      </dsp:nvSpPr>
      <dsp:spPr>
        <a:xfrm>
          <a:off x="8068463" y="587032"/>
          <a:ext cx="2444055" cy="1466433"/>
        </a:xfrm>
        <a:prstGeom prst="rect">
          <a:avLst/>
        </a:prstGeom>
        <a:solidFill>
          <a:schemeClr val="accent3">
            <a:hueOff val="2058582"/>
            <a:satOff val="12356"/>
            <a:lumOff val="941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Inability to communicate effectively</a:t>
          </a:r>
        </a:p>
      </dsp:txBody>
      <dsp:txXfrm>
        <a:off x="8068463" y="587032"/>
        <a:ext cx="2444055" cy="1466433"/>
      </dsp:txXfrm>
    </dsp:sp>
    <dsp:sp modelId="{0D557426-9F21-4DE1-B14C-35B01F5A4A9D}">
      <dsp:nvSpPr>
        <dsp:cNvPr id="0" name=""/>
        <dsp:cNvSpPr/>
      </dsp:nvSpPr>
      <dsp:spPr>
        <a:xfrm>
          <a:off x="1347311" y="2297871"/>
          <a:ext cx="2444055" cy="1466433"/>
        </a:xfrm>
        <a:prstGeom prst="rect">
          <a:avLst/>
        </a:prstGeom>
        <a:solidFill>
          <a:schemeClr val="accent3">
            <a:hueOff val="2744775"/>
            <a:satOff val="16475"/>
            <a:lumOff val="1255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No central information hub </a:t>
          </a:r>
        </a:p>
      </dsp:txBody>
      <dsp:txXfrm>
        <a:off x="1347311" y="2297871"/>
        <a:ext cx="2444055" cy="1466433"/>
      </dsp:txXfrm>
    </dsp:sp>
    <dsp:sp modelId="{F181D2B0-E709-450A-8ECB-E187133CE3EE}">
      <dsp:nvSpPr>
        <dsp:cNvPr id="0" name=""/>
        <dsp:cNvSpPr/>
      </dsp:nvSpPr>
      <dsp:spPr>
        <a:xfrm>
          <a:off x="4035772" y="2297871"/>
          <a:ext cx="2444055" cy="1466433"/>
        </a:xfrm>
        <a:prstGeom prst="rect">
          <a:avLst/>
        </a:prstGeom>
        <a:solidFill>
          <a:schemeClr val="accent3">
            <a:hueOff val="3430969"/>
            <a:satOff val="20593"/>
            <a:lumOff val="1568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No/low budget</a:t>
          </a:r>
        </a:p>
      </dsp:txBody>
      <dsp:txXfrm>
        <a:off x="4035772" y="2297871"/>
        <a:ext cx="2444055" cy="1466433"/>
      </dsp:txXfrm>
    </dsp:sp>
    <dsp:sp modelId="{6566CC30-103A-4FEE-9A25-ACC1161F7D83}">
      <dsp:nvSpPr>
        <dsp:cNvPr id="0" name=""/>
        <dsp:cNvSpPr/>
      </dsp:nvSpPr>
      <dsp:spPr>
        <a:xfrm>
          <a:off x="6724233" y="2297871"/>
          <a:ext cx="2444055" cy="1466433"/>
        </a:xfrm>
        <a:prstGeom prst="rect">
          <a:avLst/>
        </a:prstGeom>
        <a:solidFill>
          <a:schemeClr val="accent3">
            <a:hueOff val="4117163"/>
            <a:satOff val="24712"/>
            <a:lumOff val="1882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Lack of flexibility or adaptability</a:t>
          </a:r>
        </a:p>
      </dsp:txBody>
      <dsp:txXfrm>
        <a:off x="6724233" y="2297871"/>
        <a:ext cx="2444055" cy="14664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0BA19E-62C2-4FEC-A8CD-7006A18C27E9}">
      <dsp:nvSpPr>
        <dsp:cNvPr id="0" name=""/>
        <dsp:cNvSpPr/>
      </dsp:nvSpPr>
      <dsp:spPr>
        <a:xfrm>
          <a:off x="3424" y="58149"/>
          <a:ext cx="3339266" cy="950549"/>
        </a:xfrm>
        <a:prstGeom prst="rect">
          <a:avLst/>
        </a:prstGeom>
        <a:solidFill>
          <a:schemeClr val="accent3">
            <a:shade val="50000"/>
            <a:hueOff val="0"/>
            <a:satOff val="0"/>
            <a:lumOff val="0"/>
            <a:alphaOff val="0"/>
          </a:schemeClr>
        </a:solidFill>
        <a:ln w="19050" cap="flat" cmpd="sng" algn="ctr">
          <a:solidFill>
            <a:schemeClr val="accent3">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Recognition and Exploration</a:t>
          </a:r>
        </a:p>
      </dsp:txBody>
      <dsp:txXfrm>
        <a:off x="3424" y="58149"/>
        <a:ext cx="3339266" cy="950549"/>
      </dsp:txXfrm>
    </dsp:sp>
    <dsp:sp modelId="{3BE09A62-6B29-4DF3-89D0-9332772064B2}">
      <dsp:nvSpPr>
        <dsp:cNvPr id="0" name=""/>
        <dsp:cNvSpPr/>
      </dsp:nvSpPr>
      <dsp:spPr>
        <a:xfrm>
          <a:off x="3424" y="1008698"/>
          <a:ext cx="3339266" cy="3452523"/>
        </a:xfrm>
        <a:prstGeom prst="rect">
          <a:avLst/>
        </a:prstGeom>
        <a:solidFill>
          <a:schemeClr val="accent3">
            <a:alpha val="90000"/>
            <a:tint val="55000"/>
            <a:hueOff val="0"/>
            <a:satOff val="0"/>
            <a:lumOff val="0"/>
            <a:alphaOff val="0"/>
          </a:schemeClr>
        </a:solidFill>
        <a:ln w="19050" cap="flat" cmpd="sng" algn="ctr">
          <a:solidFill>
            <a:schemeClr val="accent3">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Clear referral pathways</a:t>
          </a:r>
        </a:p>
        <a:p>
          <a:pPr marL="228600" lvl="1" indent="-228600" algn="l" defTabSz="1155700">
            <a:lnSpc>
              <a:spcPct val="90000"/>
            </a:lnSpc>
            <a:spcBef>
              <a:spcPct val="0"/>
            </a:spcBef>
            <a:spcAft>
              <a:spcPct val="15000"/>
            </a:spcAft>
            <a:buChar char="•"/>
          </a:pPr>
          <a:r>
            <a:rPr lang="en-US" sz="2600" kern="1200" dirty="0"/>
            <a:t>Strong online presence</a:t>
          </a:r>
        </a:p>
        <a:p>
          <a:pPr marL="228600" lvl="1" indent="-228600" algn="l" defTabSz="1155700">
            <a:lnSpc>
              <a:spcPct val="90000"/>
            </a:lnSpc>
            <a:spcBef>
              <a:spcPct val="0"/>
            </a:spcBef>
            <a:spcAft>
              <a:spcPct val="15000"/>
            </a:spcAft>
            <a:buChar char="•"/>
          </a:pPr>
          <a:r>
            <a:rPr lang="en-US" sz="2600" kern="1200" dirty="0"/>
            <a:t>Cross-organizational cooperation</a:t>
          </a:r>
        </a:p>
      </dsp:txBody>
      <dsp:txXfrm>
        <a:off x="3424" y="1008698"/>
        <a:ext cx="3339266" cy="3452523"/>
      </dsp:txXfrm>
    </dsp:sp>
    <dsp:sp modelId="{53A6BDCF-9FC3-4E95-93AE-C358F1A09B40}">
      <dsp:nvSpPr>
        <dsp:cNvPr id="0" name=""/>
        <dsp:cNvSpPr/>
      </dsp:nvSpPr>
      <dsp:spPr>
        <a:xfrm>
          <a:off x="3810188" y="58149"/>
          <a:ext cx="3339266" cy="950549"/>
        </a:xfrm>
        <a:prstGeom prst="rect">
          <a:avLst/>
        </a:prstGeom>
        <a:solidFill>
          <a:schemeClr val="accent3">
            <a:shade val="50000"/>
            <a:hueOff val="-177661"/>
            <a:satOff val="-38386"/>
            <a:lumOff val="36676"/>
            <a:alphaOff val="0"/>
          </a:schemeClr>
        </a:solidFill>
        <a:ln w="19050" cap="flat" cmpd="sng" algn="ctr">
          <a:solidFill>
            <a:schemeClr val="accent3">
              <a:shade val="50000"/>
              <a:hueOff val="-177661"/>
              <a:satOff val="-38386"/>
              <a:lumOff val="366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Intervention and Application</a:t>
          </a:r>
        </a:p>
      </dsp:txBody>
      <dsp:txXfrm>
        <a:off x="3810188" y="58149"/>
        <a:ext cx="3339266" cy="950549"/>
      </dsp:txXfrm>
    </dsp:sp>
    <dsp:sp modelId="{EA7A57AD-8A51-4C78-AEF7-31A053E933C8}">
      <dsp:nvSpPr>
        <dsp:cNvPr id="0" name=""/>
        <dsp:cNvSpPr/>
      </dsp:nvSpPr>
      <dsp:spPr>
        <a:xfrm>
          <a:off x="3810188" y="1008698"/>
          <a:ext cx="3339266" cy="3452523"/>
        </a:xfrm>
        <a:prstGeom prst="rect">
          <a:avLst/>
        </a:prstGeom>
        <a:solidFill>
          <a:schemeClr val="accent3">
            <a:alpha val="90000"/>
            <a:tint val="55000"/>
            <a:hueOff val="0"/>
            <a:satOff val="0"/>
            <a:lumOff val="0"/>
            <a:alphaOff val="0"/>
          </a:schemeClr>
        </a:solidFill>
        <a:ln w="19050" cap="flat" cmpd="sng" algn="ctr">
          <a:solidFill>
            <a:schemeClr val="accent3">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Diverse funding streams</a:t>
          </a:r>
        </a:p>
        <a:p>
          <a:pPr marL="228600" lvl="1" indent="-228600" algn="l" defTabSz="1155700">
            <a:lnSpc>
              <a:spcPct val="90000"/>
            </a:lnSpc>
            <a:spcBef>
              <a:spcPct val="0"/>
            </a:spcBef>
            <a:spcAft>
              <a:spcPct val="15000"/>
            </a:spcAft>
            <a:buChar char="•"/>
          </a:pPr>
          <a:r>
            <a:rPr lang="en-US" sz="2600" kern="1200" dirty="0"/>
            <a:t>Training and retention</a:t>
          </a:r>
        </a:p>
        <a:p>
          <a:pPr marL="228600" lvl="1" indent="-228600" algn="l" defTabSz="1155700">
            <a:lnSpc>
              <a:spcPct val="90000"/>
            </a:lnSpc>
            <a:spcBef>
              <a:spcPct val="0"/>
            </a:spcBef>
            <a:spcAft>
              <a:spcPct val="15000"/>
            </a:spcAft>
            <a:buChar char="•"/>
          </a:pPr>
          <a:r>
            <a:rPr lang="en-US" sz="2600" kern="1200" dirty="0"/>
            <a:t>Engagement in leadership, mentoring, and advocacy</a:t>
          </a:r>
        </a:p>
      </dsp:txBody>
      <dsp:txXfrm>
        <a:off x="3810188" y="1008698"/>
        <a:ext cx="3339266" cy="3452523"/>
      </dsp:txXfrm>
    </dsp:sp>
    <dsp:sp modelId="{E5E345E9-DCCE-4409-A5BD-907BADF23747}">
      <dsp:nvSpPr>
        <dsp:cNvPr id="0" name=""/>
        <dsp:cNvSpPr/>
      </dsp:nvSpPr>
      <dsp:spPr>
        <a:xfrm>
          <a:off x="7616951" y="58149"/>
          <a:ext cx="3339266" cy="950549"/>
        </a:xfrm>
        <a:prstGeom prst="rect">
          <a:avLst/>
        </a:prstGeom>
        <a:solidFill>
          <a:schemeClr val="accent3">
            <a:shade val="50000"/>
            <a:hueOff val="-177661"/>
            <a:satOff val="-38386"/>
            <a:lumOff val="36676"/>
            <a:alphaOff val="0"/>
          </a:schemeClr>
        </a:solidFill>
        <a:ln w="19050" cap="flat" cmpd="sng" algn="ctr">
          <a:solidFill>
            <a:schemeClr val="accent3">
              <a:shade val="50000"/>
              <a:hueOff val="-177661"/>
              <a:satOff val="-38386"/>
              <a:lumOff val="366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Reflection and Leadership</a:t>
          </a:r>
        </a:p>
      </dsp:txBody>
      <dsp:txXfrm>
        <a:off x="7616951" y="58149"/>
        <a:ext cx="3339266" cy="950549"/>
      </dsp:txXfrm>
    </dsp:sp>
    <dsp:sp modelId="{20F4F17B-8251-4F98-BEE7-A2417F0C509F}">
      <dsp:nvSpPr>
        <dsp:cNvPr id="0" name=""/>
        <dsp:cNvSpPr/>
      </dsp:nvSpPr>
      <dsp:spPr>
        <a:xfrm>
          <a:off x="7616951" y="1008698"/>
          <a:ext cx="3339266" cy="3452523"/>
        </a:xfrm>
        <a:prstGeom prst="rect">
          <a:avLst/>
        </a:prstGeom>
        <a:solidFill>
          <a:schemeClr val="accent3">
            <a:alpha val="90000"/>
            <a:tint val="55000"/>
            <a:hueOff val="0"/>
            <a:satOff val="0"/>
            <a:lumOff val="0"/>
            <a:alphaOff val="0"/>
          </a:schemeClr>
        </a:solidFill>
        <a:ln w="19050" cap="flat" cmpd="sng" algn="ctr">
          <a:solidFill>
            <a:schemeClr val="accent3">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Alumni networks and leadership pathways</a:t>
          </a:r>
        </a:p>
        <a:p>
          <a:pPr marL="228600" lvl="1" indent="-228600" algn="l" defTabSz="1155700">
            <a:lnSpc>
              <a:spcPct val="90000"/>
            </a:lnSpc>
            <a:spcBef>
              <a:spcPct val="0"/>
            </a:spcBef>
            <a:spcAft>
              <a:spcPct val="15000"/>
            </a:spcAft>
            <a:buChar char="•"/>
          </a:pPr>
          <a:r>
            <a:rPr lang="en-US" sz="2600" kern="1200" dirty="0"/>
            <a:t>Resource and network tools</a:t>
          </a:r>
        </a:p>
        <a:p>
          <a:pPr marL="228600" lvl="1" indent="-228600" algn="l" defTabSz="1155700">
            <a:lnSpc>
              <a:spcPct val="90000"/>
            </a:lnSpc>
            <a:spcBef>
              <a:spcPct val="0"/>
            </a:spcBef>
            <a:spcAft>
              <a:spcPct val="15000"/>
            </a:spcAft>
            <a:buChar char="•"/>
          </a:pPr>
          <a:r>
            <a:rPr lang="en-US" sz="2600" kern="1200" dirty="0"/>
            <a:t>Systems for succession and financial resilience</a:t>
          </a:r>
        </a:p>
      </dsp:txBody>
      <dsp:txXfrm>
        <a:off x="7616951" y="1008698"/>
        <a:ext cx="3339266" cy="345252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0CA6BA-8718-4216-A71A-4BCD7120C91D}" type="datetimeFigureOut">
              <a:rPr lang="en-US" smtClean="0"/>
              <a:t>6/15/2025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5A3FB0-A2F0-48C9-86B2-A793374B6CEF}" type="slidenum">
              <a:rPr lang="en-US" smtClean="0"/>
              <a:t>‹#›</a:t>
            </a:fld>
            <a:endParaRPr lang="en-US"/>
          </a:p>
        </p:txBody>
      </p:sp>
    </p:spTree>
    <p:extLst>
      <p:ext uri="{BB962C8B-B14F-4D97-AF65-F5344CB8AC3E}">
        <p14:creationId xmlns:p14="http://schemas.microsoft.com/office/powerpoint/2010/main" val="4201126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rtl="0" fontAlgn="base">
              <a:buFont typeface="Arial" panose="020B0604020202020204" pitchFamily="34" charset="0"/>
              <a:buChar char="•"/>
            </a:pPr>
            <a:r>
              <a:rPr lang="en-US" sz="1200" b="0" i="0" u="none" strike="noStrike" dirty="0">
                <a:solidFill>
                  <a:srgbClr val="000000"/>
                </a:solidFill>
                <a:effectLst/>
                <a:latin typeface="Arial" panose="020B0604020202020204" pitchFamily="34" charset="0"/>
              </a:rPr>
              <a:t>Straying from the initial mission of the organization</a:t>
            </a:r>
          </a:p>
          <a:p>
            <a:pPr marL="914400" rtl="0" fontAlgn="base">
              <a:buFont typeface="Arial" panose="020B0604020202020204" pitchFamily="34" charset="0"/>
              <a:buChar char="•"/>
            </a:pPr>
            <a:r>
              <a:rPr lang="en-US" sz="1200" b="0" i="0" u="none" strike="noStrike" dirty="0">
                <a:solidFill>
                  <a:srgbClr val="000000"/>
                </a:solidFill>
                <a:effectLst/>
                <a:latin typeface="Arial" panose="020B0604020202020204" pitchFamily="34" charset="0"/>
              </a:rPr>
              <a:t>Parents “aging out” when their children graduate</a:t>
            </a:r>
          </a:p>
          <a:p>
            <a:pPr marL="914400" rtl="0" fontAlgn="base">
              <a:buFont typeface="Arial" panose="020B0604020202020204" pitchFamily="34" charset="0"/>
              <a:buChar char="•"/>
            </a:pPr>
            <a:r>
              <a:rPr lang="en-US" sz="1200" b="0" i="0" u="none" strike="noStrike" dirty="0">
                <a:solidFill>
                  <a:srgbClr val="000000"/>
                </a:solidFill>
                <a:effectLst/>
                <a:latin typeface="Arial" panose="020B0604020202020204" pitchFamily="34" charset="0"/>
              </a:rPr>
              <a:t>Lack of time/energy in general, burnout </a:t>
            </a:r>
          </a:p>
          <a:p>
            <a:pPr marL="914400" rtl="0" fontAlgn="base">
              <a:buFont typeface="Arial" panose="020B0604020202020204" pitchFamily="34" charset="0"/>
              <a:buChar char="•"/>
            </a:pPr>
            <a:r>
              <a:rPr lang="en-US" sz="1200" b="0" i="0" u="none" strike="noStrike" dirty="0">
                <a:solidFill>
                  <a:srgbClr val="000000"/>
                </a:solidFill>
                <a:effectLst/>
                <a:latin typeface="Arial" panose="020B0604020202020204" pitchFamily="34" charset="0"/>
              </a:rPr>
              <a:t>Inability to communicate in ways/on platforms that reach the intended audiences </a:t>
            </a:r>
          </a:p>
          <a:p>
            <a:pPr marL="914400" rtl="0" fontAlgn="base">
              <a:buFont typeface="Arial" panose="020B0604020202020204" pitchFamily="34" charset="0"/>
              <a:buChar char="•"/>
            </a:pPr>
            <a:r>
              <a:rPr lang="en-US" sz="1200" b="0" i="0" u="none" strike="noStrike" dirty="0">
                <a:solidFill>
                  <a:srgbClr val="000000"/>
                </a:solidFill>
                <a:effectLst/>
                <a:latin typeface="Arial" panose="020B0604020202020204" pitchFamily="34" charset="0"/>
              </a:rPr>
              <a:t>From educators’ perspective: needing to share the same info, make the same cases with incoming family cohorts </a:t>
            </a:r>
          </a:p>
          <a:p>
            <a:pPr marL="914400" rtl="0" fontAlgn="base">
              <a:buFont typeface="Arial" panose="020B0604020202020204" pitchFamily="34" charset="0"/>
              <a:buChar char="•"/>
            </a:pPr>
            <a:r>
              <a:rPr lang="en-US" sz="1200" b="0" i="0" u="none" strike="noStrike" dirty="0">
                <a:solidFill>
                  <a:srgbClr val="000000"/>
                </a:solidFill>
                <a:effectLst/>
                <a:latin typeface="Arial" panose="020B0604020202020204" pitchFamily="34" charset="0"/>
              </a:rPr>
              <a:t>From parents’ perspective: repeatedly hearing “no” from a school</a:t>
            </a:r>
          </a:p>
          <a:p>
            <a:pPr marL="914400" rtl="0" fontAlgn="base">
              <a:buFont typeface="Arial" panose="020B0604020202020204" pitchFamily="34" charset="0"/>
              <a:buChar char="•"/>
            </a:pPr>
            <a:r>
              <a:rPr lang="en-US" sz="1200" b="0" i="0" u="none" strike="noStrike" dirty="0">
                <a:solidFill>
                  <a:srgbClr val="000000"/>
                </a:solidFill>
                <a:effectLst/>
                <a:latin typeface="Arial" panose="020B0604020202020204" pitchFamily="34" charset="0"/>
              </a:rPr>
              <a:t>No budget </a:t>
            </a:r>
          </a:p>
          <a:p>
            <a:pPr marL="914400" rtl="0" fontAlgn="base">
              <a:buFont typeface="Arial" panose="020B0604020202020204" pitchFamily="34" charset="0"/>
              <a:buChar char="•"/>
            </a:pPr>
            <a:r>
              <a:rPr lang="en-US" sz="1200" b="0" i="0" u="none" strike="noStrike" dirty="0">
                <a:solidFill>
                  <a:srgbClr val="000000"/>
                </a:solidFill>
                <a:effectLst/>
                <a:latin typeface="Arial" panose="020B0604020202020204" pitchFamily="34" charset="0"/>
              </a:rPr>
              <a:t>Lack of flexibility or adaptability</a:t>
            </a:r>
          </a:p>
          <a:p>
            <a:endParaRPr lang="en-US" dirty="0"/>
          </a:p>
        </p:txBody>
      </p:sp>
      <p:sp>
        <p:nvSpPr>
          <p:cNvPr id="4" name="Slide Number Placeholder 3"/>
          <p:cNvSpPr>
            <a:spLocks noGrp="1"/>
          </p:cNvSpPr>
          <p:nvPr>
            <p:ph type="sldNum" sz="quarter" idx="5"/>
          </p:nvPr>
        </p:nvSpPr>
        <p:spPr/>
        <p:txBody>
          <a:bodyPr/>
          <a:lstStyle/>
          <a:p>
            <a:fld id="{6D5A3FB0-A2F0-48C9-86B2-A793374B6CEF}" type="slidenum">
              <a:rPr lang="en-US" smtClean="0"/>
              <a:t>8</a:t>
            </a:fld>
            <a:endParaRPr lang="en-US"/>
          </a:p>
        </p:txBody>
      </p:sp>
    </p:spTree>
    <p:extLst>
      <p:ext uri="{BB962C8B-B14F-4D97-AF65-F5344CB8AC3E}">
        <p14:creationId xmlns:p14="http://schemas.microsoft.com/office/powerpoint/2010/main" val="217471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Attention to giftedness in the Netherlands started in the 1980s</a:t>
            </a:r>
          </a:p>
          <a:p>
            <a:r>
              <a:rPr lang="en-US" sz="1200" dirty="0"/>
              <a:t>First parents’ association: Pharos in 1986</a:t>
            </a:r>
          </a:p>
          <a:p>
            <a:r>
              <a:rPr lang="en-US" sz="1200" dirty="0"/>
              <a:t>Establishment of the Center for Giftedness Research at the Radboud University Nijmegen by Professor </a:t>
            </a:r>
            <a:r>
              <a:rPr lang="en-US" sz="1200" dirty="0" err="1"/>
              <a:t>Mönks</a:t>
            </a:r>
            <a:r>
              <a:rPr lang="en-US" sz="1200" dirty="0"/>
              <a:t> in 1988</a:t>
            </a:r>
          </a:p>
          <a:p>
            <a:r>
              <a:rPr lang="en-US" sz="1200" dirty="0"/>
              <a:t>First generation of grandparents who may have heard of/had experience with giftedness when their own children were young</a:t>
            </a:r>
          </a:p>
          <a:p>
            <a:r>
              <a:rPr lang="en-US" sz="1200" dirty="0"/>
              <a:t>May have had bad experiences with school because schools did not have much knowledge about giftedness in the 80s and 90s</a:t>
            </a:r>
          </a:p>
          <a:p>
            <a:endParaRPr lang="en-US" dirty="0"/>
          </a:p>
        </p:txBody>
      </p:sp>
      <p:sp>
        <p:nvSpPr>
          <p:cNvPr id="4" name="Slide Number Placeholder 3"/>
          <p:cNvSpPr>
            <a:spLocks noGrp="1"/>
          </p:cNvSpPr>
          <p:nvPr>
            <p:ph type="sldNum" sz="quarter" idx="5"/>
          </p:nvPr>
        </p:nvSpPr>
        <p:spPr/>
        <p:txBody>
          <a:bodyPr/>
          <a:lstStyle/>
          <a:p>
            <a:fld id="{6D5A3FB0-A2F0-48C9-86B2-A793374B6CEF}" type="slidenum">
              <a:rPr lang="en-US" smtClean="0"/>
              <a:t>9</a:t>
            </a:fld>
            <a:endParaRPr lang="en-US"/>
          </a:p>
        </p:txBody>
      </p:sp>
    </p:spTree>
    <p:extLst>
      <p:ext uri="{BB962C8B-B14F-4D97-AF65-F5344CB8AC3E}">
        <p14:creationId xmlns:p14="http://schemas.microsoft.com/office/powerpoint/2010/main" val="255638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5A3FB0-A2F0-48C9-86B2-A793374B6CEF}" type="slidenum">
              <a:rPr lang="en-US" smtClean="0"/>
              <a:t>10</a:t>
            </a:fld>
            <a:endParaRPr lang="en-US"/>
          </a:p>
        </p:txBody>
      </p:sp>
    </p:spTree>
    <p:extLst>
      <p:ext uri="{BB962C8B-B14F-4D97-AF65-F5344CB8AC3E}">
        <p14:creationId xmlns:p14="http://schemas.microsoft.com/office/powerpoint/2010/main" val="836915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866CB-5BA7-C787-9ECD-06287B140C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E20941-65B3-1851-9518-30B392DC07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DF0AB9-E530-1EBC-727D-8042CB16B5C8}"/>
              </a:ext>
            </a:extLst>
          </p:cNvPr>
          <p:cNvSpPr>
            <a:spLocks noGrp="1"/>
          </p:cNvSpPr>
          <p:nvPr>
            <p:ph type="dt" sz="half" idx="10"/>
          </p:nvPr>
        </p:nvSpPr>
        <p:spPr/>
        <p:txBody>
          <a:bodyPr/>
          <a:lstStyle/>
          <a:p>
            <a:fld id="{559AEE97-1405-4C71-A30A-141DE892FB90}" type="datetimeFigureOut">
              <a:rPr lang="en-US" smtClean="0"/>
              <a:t>6/15/2025</a:t>
            </a:fld>
            <a:endParaRPr lang="en-US"/>
          </a:p>
        </p:txBody>
      </p:sp>
      <p:sp>
        <p:nvSpPr>
          <p:cNvPr id="5" name="Footer Placeholder 4">
            <a:extLst>
              <a:ext uri="{FF2B5EF4-FFF2-40B4-BE49-F238E27FC236}">
                <a16:creationId xmlns:a16="http://schemas.microsoft.com/office/drawing/2014/main" id="{0E3AF6EF-832D-9BF1-087B-A44A7F5FF1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E7C858-97B8-6A67-AC3B-431A2DB49031}"/>
              </a:ext>
            </a:extLst>
          </p:cNvPr>
          <p:cNvSpPr>
            <a:spLocks noGrp="1"/>
          </p:cNvSpPr>
          <p:nvPr>
            <p:ph type="sldNum" sz="quarter" idx="12"/>
          </p:nvPr>
        </p:nvSpPr>
        <p:spPr/>
        <p:txBody>
          <a:bodyPr/>
          <a:lstStyle/>
          <a:p>
            <a:fld id="{E63A20B7-800B-41E3-BA49-CE1C77439558}" type="slidenum">
              <a:rPr lang="en-US" smtClean="0"/>
              <a:t>‹#›</a:t>
            </a:fld>
            <a:endParaRPr lang="en-US"/>
          </a:p>
        </p:txBody>
      </p:sp>
    </p:spTree>
    <p:extLst>
      <p:ext uri="{BB962C8B-B14F-4D97-AF65-F5344CB8AC3E}">
        <p14:creationId xmlns:p14="http://schemas.microsoft.com/office/powerpoint/2010/main" val="231326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9FA9-6921-FF76-E0F6-133D4E1A6C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770E75-D0EB-A4AF-D09F-09B32A090E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9D9E20-D855-9C6C-171E-7B128C214172}"/>
              </a:ext>
            </a:extLst>
          </p:cNvPr>
          <p:cNvSpPr>
            <a:spLocks noGrp="1"/>
          </p:cNvSpPr>
          <p:nvPr>
            <p:ph type="dt" sz="half" idx="10"/>
          </p:nvPr>
        </p:nvSpPr>
        <p:spPr/>
        <p:txBody>
          <a:bodyPr/>
          <a:lstStyle/>
          <a:p>
            <a:fld id="{559AEE97-1405-4C71-A30A-141DE892FB90}" type="datetimeFigureOut">
              <a:rPr lang="en-US" smtClean="0"/>
              <a:t>6/15/2025</a:t>
            </a:fld>
            <a:endParaRPr lang="en-US"/>
          </a:p>
        </p:txBody>
      </p:sp>
      <p:sp>
        <p:nvSpPr>
          <p:cNvPr id="5" name="Footer Placeholder 4">
            <a:extLst>
              <a:ext uri="{FF2B5EF4-FFF2-40B4-BE49-F238E27FC236}">
                <a16:creationId xmlns:a16="http://schemas.microsoft.com/office/drawing/2014/main" id="{61E1F667-1435-6029-68CA-0D406A7296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4C3925-8148-F827-DD0D-09BE72ABDE02}"/>
              </a:ext>
            </a:extLst>
          </p:cNvPr>
          <p:cNvSpPr>
            <a:spLocks noGrp="1"/>
          </p:cNvSpPr>
          <p:nvPr>
            <p:ph type="sldNum" sz="quarter" idx="12"/>
          </p:nvPr>
        </p:nvSpPr>
        <p:spPr/>
        <p:txBody>
          <a:bodyPr/>
          <a:lstStyle/>
          <a:p>
            <a:fld id="{E63A20B7-800B-41E3-BA49-CE1C77439558}" type="slidenum">
              <a:rPr lang="en-US" smtClean="0"/>
              <a:t>‹#›</a:t>
            </a:fld>
            <a:endParaRPr lang="en-US"/>
          </a:p>
        </p:txBody>
      </p:sp>
    </p:spTree>
    <p:extLst>
      <p:ext uri="{BB962C8B-B14F-4D97-AF65-F5344CB8AC3E}">
        <p14:creationId xmlns:p14="http://schemas.microsoft.com/office/powerpoint/2010/main" val="44601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7A986-4B6C-BD0C-3492-CFB10DF1B4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B0211F-A718-642A-C4EC-91497CB7DB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F80F13-4925-7F4E-F3EE-66B81B016222}"/>
              </a:ext>
            </a:extLst>
          </p:cNvPr>
          <p:cNvSpPr>
            <a:spLocks noGrp="1"/>
          </p:cNvSpPr>
          <p:nvPr>
            <p:ph type="dt" sz="half" idx="10"/>
          </p:nvPr>
        </p:nvSpPr>
        <p:spPr/>
        <p:txBody>
          <a:bodyPr/>
          <a:lstStyle/>
          <a:p>
            <a:fld id="{559AEE97-1405-4C71-A30A-141DE892FB90}" type="datetimeFigureOut">
              <a:rPr lang="en-US" smtClean="0"/>
              <a:t>6/15/2025</a:t>
            </a:fld>
            <a:endParaRPr lang="en-US"/>
          </a:p>
        </p:txBody>
      </p:sp>
      <p:sp>
        <p:nvSpPr>
          <p:cNvPr id="5" name="Footer Placeholder 4">
            <a:extLst>
              <a:ext uri="{FF2B5EF4-FFF2-40B4-BE49-F238E27FC236}">
                <a16:creationId xmlns:a16="http://schemas.microsoft.com/office/drawing/2014/main" id="{5BFC1DCB-EF1C-C19F-77B8-CEE9E78A54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0666C8-72F8-27DD-D98A-D4E49EFBD908}"/>
              </a:ext>
            </a:extLst>
          </p:cNvPr>
          <p:cNvSpPr>
            <a:spLocks noGrp="1"/>
          </p:cNvSpPr>
          <p:nvPr>
            <p:ph type="sldNum" sz="quarter" idx="12"/>
          </p:nvPr>
        </p:nvSpPr>
        <p:spPr/>
        <p:txBody>
          <a:bodyPr/>
          <a:lstStyle/>
          <a:p>
            <a:fld id="{E63A20B7-800B-41E3-BA49-CE1C77439558}" type="slidenum">
              <a:rPr lang="en-US" smtClean="0"/>
              <a:t>‹#›</a:t>
            </a:fld>
            <a:endParaRPr lang="en-US"/>
          </a:p>
        </p:txBody>
      </p:sp>
    </p:spTree>
    <p:extLst>
      <p:ext uri="{BB962C8B-B14F-4D97-AF65-F5344CB8AC3E}">
        <p14:creationId xmlns:p14="http://schemas.microsoft.com/office/powerpoint/2010/main" val="4250807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C54D2-AFF4-EAB1-F493-92677BB9BC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C681DE-FA7E-B6DE-8681-D1D30ED16D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8FA673-3038-2CF2-B045-63E6E1159B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C27351-96D0-19E9-A393-AD81F60104EF}"/>
              </a:ext>
            </a:extLst>
          </p:cNvPr>
          <p:cNvSpPr>
            <a:spLocks noGrp="1"/>
          </p:cNvSpPr>
          <p:nvPr>
            <p:ph type="dt" sz="half" idx="10"/>
          </p:nvPr>
        </p:nvSpPr>
        <p:spPr/>
        <p:txBody>
          <a:bodyPr/>
          <a:lstStyle/>
          <a:p>
            <a:fld id="{559AEE97-1405-4C71-A30A-141DE892FB90}" type="datetimeFigureOut">
              <a:rPr lang="en-US" smtClean="0"/>
              <a:t>6/15/2025</a:t>
            </a:fld>
            <a:endParaRPr lang="en-US"/>
          </a:p>
        </p:txBody>
      </p:sp>
      <p:sp>
        <p:nvSpPr>
          <p:cNvPr id="6" name="Footer Placeholder 5">
            <a:extLst>
              <a:ext uri="{FF2B5EF4-FFF2-40B4-BE49-F238E27FC236}">
                <a16:creationId xmlns:a16="http://schemas.microsoft.com/office/drawing/2014/main" id="{BB041975-83DE-D05D-BCF3-2744FCC8B8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128648-F2F8-713B-C505-1357D7024F1C}"/>
              </a:ext>
            </a:extLst>
          </p:cNvPr>
          <p:cNvSpPr>
            <a:spLocks noGrp="1"/>
          </p:cNvSpPr>
          <p:nvPr>
            <p:ph type="sldNum" sz="quarter" idx="12"/>
          </p:nvPr>
        </p:nvSpPr>
        <p:spPr/>
        <p:txBody>
          <a:bodyPr/>
          <a:lstStyle/>
          <a:p>
            <a:fld id="{E63A20B7-800B-41E3-BA49-CE1C77439558}" type="slidenum">
              <a:rPr lang="en-US" smtClean="0"/>
              <a:t>‹#›</a:t>
            </a:fld>
            <a:endParaRPr lang="en-US"/>
          </a:p>
        </p:txBody>
      </p:sp>
    </p:spTree>
    <p:extLst>
      <p:ext uri="{BB962C8B-B14F-4D97-AF65-F5344CB8AC3E}">
        <p14:creationId xmlns:p14="http://schemas.microsoft.com/office/powerpoint/2010/main" val="3198486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D900C-69AE-6F74-6CAA-28915AD3CC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3503A0-5882-2C1B-57BA-C4E2F6A793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24E328-FDC4-939E-4408-62575E9A90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7115B-BFB9-76F0-6D62-EC5FBFD5E5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3CF821-A62D-2846-16BF-511353F153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C7D9A3-1E69-31C0-89DD-EFB94646030C}"/>
              </a:ext>
            </a:extLst>
          </p:cNvPr>
          <p:cNvSpPr>
            <a:spLocks noGrp="1"/>
          </p:cNvSpPr>
          <p:nvPr>
            <p:ph type="dt" sz="half" idx="10"/>
          </p:nvPr>
        </p:nvSpPr>
        <p:spPr/>
        <p:txBody>
          <a:bodyPr/>
          <a:lstStyle/>
          <a:p>
            <a:fld id="{559AEE97-1405-4C71-A30A-141DE892FB90}" type="datetimeFigureOut">
              <a:rPr lang="en-US" smtClean="0"/>
              <a:t>6/15/2025</a:t>
            </a:fld>
            <a:endParaRPr lang="en-US"/>
          </a:p>
        </p:txBody>
      </p:sp>
      <p:sp>
        <p:nvSpPr>
          <p:cNvPr id="8" name="Footer Placeholder 7">
            <a:extLst>
              <a:ext uri="{FF2B5EF4-FFF2-40B4-BE49-F238E27FC236}">
                <a16:creationId xmlns:a16="http://schemas.microsoft.com/office/drawing/2014/main" id="{286FC9FF-1562-0FF9-8123-A7C1FB3489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899F098-8059-DA44-BD27-7FA6CD0129D2}"/>
              </a:ext>
            </a:extLst>
          </p:cNvPr>
          <p:cNvSpPr>
            <a:spLocks noGrp="1"/>
          </p:cNvSpPr>
          <p:nvPr>
            <p:ph type="sldNum" sz="quarter" idx="12"/>
          </p:nvPr>
        </p:nvSpPr>
        <p:spPr/>
        <p:txBody>
          <a:bodyPr/>
          <a:lstStyle/>
          <a:p>
            <a:fld id="{E63A20B7-800B-41E3-BA49-CE1C77439558}" type="slidenum">
              <a:rPr lang="en-US" smtClean="0"/>
              <a:t>‹#›</a:t>
            </a:fld>
            <a:endParaRPr lang="en-US"/>
          </a:p>
        </p:txBody>
      </p:sp>
    </p:spTree>
    <p:extLst>
      <p:ext uri="{BB962C8B-B14F-4D97-AF65-F5344CB8AC3E}">
        <p14:creationId xmlns:p14="http://schemas.microsoft.com/office/powerpoint/2010/main" val="2121349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6BAA5-DB2C-E5DA-450C-268F6E51C7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A4E301-5FAF-F2A9-0255-16697A9C5E14}"/>
              </a:ext>
            </a:extLst>
          </p:cNvPr>
          <p:cNvSpPr>
            <a:spLocks noGrp="1"/>
          </p:cNvSpPr>
          <p:nvPr>
            <p:ph type="dt" sz="half" idx="10"/>
          </p:nvPr>
        </p:nvSpPr>
        <p:spPr/>
        <p:txBody>
          <a:bodyPr/>
          <a:lstStyle/>
          <a:p>
            <a:fld id="{559AEE97-1405-4C71-A30A-141DE892FB90}" type="datetimeFigureOut">
              <a:rPr lang="en-US" smtClean="0"/>
              <a:t>6/15/2025</a:t>
            </a:fld>
            <a:endParaRPr lang="en-US"/>
          </a:p>
        </p:txBody>
      </p:sp>
      <p:sp>
        <p:nvSpPr>
          <p:cNvPr id="4" name="Footer Placeholder 3">
            <a:extLst>
              <a:ext uri="{FF2B5EF4-FFF2-40B4-BE49-F238E27FC236}">
                <a16:creationId xmlns:a16="http://schemas.microsoft.com/office/drawing/2014/main" id="{F86F7B05-C859-7920-D03B-27039EB8B9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AA88B2-129A-0E02-136B-4E89B36F67C6}"/>
              </a:ext>
            </a:extLst>
          </p:cNvPr>
          <p:cNvSpPr>
            <a:spLocks noGrp="1"/>
          </p:cNvSpPr>
          <p:nvPr>
            <p:ph type="sldNum" sz="quarter" idx="12"/>
          </p:nvPr>
        </p:nvSpPr>
        <p:spPr/>
        <p:txBody>
          <a:bodyPr/>
          <a:lstStyle/>
          <a:p>
            <a:fld id="{E63A20B7-800B-41E3-BA49-CE1C77439558}" type="slidenum">
              <a:rPr lang="en-US" smtClean="0"/>
              <a:t>‹#›</a:t>
            </a:fld>
            <a:endParaRPr lang="en-US"/>
          </a:p>
        </p:txBody>
      </p:sp>
    </p:spTree>
    <p:extLst>
      <p:ext uri="{BB962C8B-B14F-4D97-AF65-F5344CB8AC3E}">
        <p14:creationId xmlns:p14="http://schemas.microsoft.com/office/powerpoint/2010/main" val="2758304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4C37ED-2770-CFDB-2E25-AACC08E52DD4}"/>
              </a:ext>
            </a:extLst>
          </p:cNvPr>
          <p:cNvSpPr>
            <a:spLocks noGrp="1"/>
          </p:cNvSpPr>
          <p:nvPr>
            <p:ph type="dt" sz="half" idx="10"/>
          </p:nvPr>
        </p:nvSpPr>
        <p:spPr/>
        <p:txBody>
          <a:bodyPr/>
          <a:lstStyle/>
          <a:p>
            <a:fld id="{559AEE97-1405-4C71-A30A-141DE892FB90}" type="datetimeFigureOut">
              <a:rPr lang="en-US" smtClean="0"/>
              <a:t>6/15/2025</a:t>
            </a:fld>
            <a:endParaRPr lang="en-US"/>
          </a:p>
        </p:txBody>
      </p:sp>
      <p:sp>
        <p:nvSpPr>
          <p:cNvPr id="3" name="Footer Placeholder 2">
            <a:extLst>
              <a:ext uri="{FF2B5EF4-FFF2-40B4-BE49-F238E27FC236}">
                <a16:creationId xmlns:a16="http://schemas.microsoft.com/office/drawing/2014/main" id="{56B68FA2-C281-2CF1-DE05-E8993859B8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AF6ADF-288C-1198-B9ED-B8A65BAE890D}"/>
              </a:ext>
            </a:extLst>
          </p:cNvPr>
          <p:cNvSpPr>
            <a:spLocks noGrp="1"/>
          </p:cNvSpPr>
          <p:nvPr>
            <p:ph type="sldNum" sz="quarter" idx="12"/>
          </p:nvPr>
        </p:nvSpPr>
        <p:spPr/>
        <p:txBody>
          <a:bodyPr/>
          <a:lstStyle/>
          <a:p>
            <a:fld id="{E63A20B7-800B-41E3-BA49-CE1C77439558}" type="slidenum">
              <a:rPr lang="en-US" smtClean="0"/>
              <a:t>‹#›</a:t>
            </a:fld>
            <a:endParaRPr lang="en-US"/>
          </a:p>
        </p:txBody>
      </p:sp>
    </p:spTree>
    <p:extLst>
      <p:ext uri="{BB962C8B-B14F-4D97-AF65-F5344CB8AC3E}">
        <p14:creationId xmlns:p14="http://schemas.microsoft.com/office/powerpoint/2010/main" val="1563736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79E83-EBAB-CB25-B3EB-DC20FB71BD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1E82E3-4DF9-654C-14ED-9A6D38D22D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74556-D2C5-FB42-6CA1-F32FC391D2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8A5474-FD5E-CB22-A6C5-43ED2ADF7F4D}"/>
              </a:ext>
            </a:extLst>
          </p:cNvPr>
          <p:cNvSpPr>
            <a:spLocks noGrp="1"/>
          </p:cNvSpPr>
          <p:nvPr>
            <p:ph type="dt" sz="half" idx="10"/>
          </p:nvPr>
        </p:nvSpPr>
        <p:spPr/>
        <p:txBody>
          <a:bodyPr/>
          <a:lstStyle/>
          <a:p>
            <a:fld id="{559AEE97-1405-4C71-A30A-141DE892FB90}" type="datetimeFigureOut">
              <a:rPr lang="en-US" smtClean="0"/>
              <a:t>6/15/2025</a:t>
            </a:fld>
            <a:endParaRPr lang="en-US"/>
          </a:p>
        </p:txBody>
      </p:sp>
      <p:sp>
        <p:nvSpPr>
          <p:cNvPr id="6" name="Footer Placeholder 5">
            <a:extLst>
              <a:ext uri="{FF2B5EF4-FFF2-40B4-BE49-F238E27FC236}">
                <a16:creationId xmlns:a16="http://schemas.microsoft.com/office/drawing/2014/main" id="{F89F7E0A-AE29-BD4B-FF40-74DCDB114A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DD6B48-7327-47EE-921B-DE0ACB7FD5F7}"/>
              </a:ext>
            </a:extLst>
          </p:cNvPr>
          <p:cNvSpPr>
            <a:spLocks noGrp="1"/>
          </p:cNvSpPr>
          <p:nvPr>
            <p:ph type="sldNum" sz="quarter" idx="12"/>
          </p:nvPr>
        </p:nvSpPr>
        <p:spPr/>
        <p:txBody>
          <a:bodyPr/>
          <a:lstStyle/>
          <a:p>
            <a:fld id="{E63A20B7-800B-41E3-BA49-CE1C77439558}" type="slidenum">
              <a:rPr lang="en-US" smtClean="0"/>
              <a:t>‹#›</a:t>
            </a:fld>
            <a:endParaRPr lang="en-US"/>
          </a:p>
        </p:txBody>
      </p:sp>
    </p:spTree>
    <p:extLst>
      <p:ext uri="{BB962C8B-B14F-4D97-AF65-F5344CB8AC3E}">
        <p14:creationId xmlns:p14="http://schemas.microsoft.com/office/powerpoint/2010/main" val="4169974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DB9A-624A-5381-995A-54AD8FD109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118E53-BF3F-4A41-8DBC-B07F1B5414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0536DF-2802-1E11-3191-B8020498C4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E6B296-DBD2-9755-5E67-25D2FEEFB2EA}"/>
              </a:ext>
            </a:extLst>
          </p:cNvPr>
          <p:cNvSpPr>
            <a:spLocks noGrp="1"/>
          </p:cNvSpPr>
          <p:nvPr>
            <p:ph type="dt" sz="half" idx="10"/>
          </p:nvPr>
        </p:nvSpPr>
        <p:spPr/>
        <p:txBody>
          <a:bodyPr/>
          <a:lstStyle/>
          <a:p>
            <a:fld id="{559AEE97-1405-4C71-A30A-141DE892FB90}" type="datetimeFigureOut">
              <a:rPr lang="en-US" smtClean="0"/>
              <a:t>6/15/2025</a:t>
            </a:fld>
            <a:endParaRPr lang="en-US"/>
          </a:p>
        </p:txBody>
      </p:sp>
      <p:sp>
        <p:nvSpPr>
          <p:cNvPr id="6" name="Footer Placeholder 5">
            <a:extLst>
              <a:ext uri="{FF2B5EF4-FFF2-40B4-BE49-F238E27FC236}">
                <a16:creationId xmlns:a16="http://schemas.microsoft.com/office/drawing/2014/main" id="{406516F3-C92E-A6F7-D410-CD09D6388A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568F23-45D5-80B6-8042-2FE5C489234F}"/>
              </a:ext>
            </a:extLst>
          </p:cNvPr>
          <p:cNvSpPr>
            <a:spLocks noGrp="1"/>
          </p:cNvSpPr>
          <p:nvPr>
            <p:ph type="sldNum" sz="quarter" idx="12"/>
          </p:nvPr>
        </p:nvSpPr>
        <p:spPr/>
        <p:txBody>
          <a:bodyPr/>
          <a:lstStyle/>
          <a:p>
            <a:fld id="{E63A20B7-800B-41E3-BA49-CE1C77439558}" type="slidenum">
              <a:rPr lang="en-US" smtClean="0"/>
              <a:t>‹#›</a:t>
            </a:fld>
            <a:endParaRPr lang="en-US"/>
          </a:p>
        </p:txBody>
      </p:sp>
    </p:spTree>
    <p:extLst>
      <p:ext uri="{BB962C8B-B14F-4D97-AF65-F5344CB8AC3E}">
        <p14:creationId xmlns:p14="http://schemas.microsoft.com/office/powerpoint/2010/main" val="402003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2B844-11EF-C6FD-9F7C-E84153A2C6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C4C123-34CB-FAC7-EA26-4902211CCF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A074C1-236F-6552-F5DD-291424713E8F}"/>
              </a:ext>
            </a:extLst>
          </p:cNvPr>
          <p:cNvSpPr>
            <a:spLocks noGrp="1"/>
          </p:cNvSpPr>
          <p:nvPr>
            <p:ph type="dt" sz="half" idx="10"/>
          </p:nvPr>
        </p:nvSpPr>
        <p:spPr/>
        <p:txBody>
          <a:bodyPr/>
          <a:lstStyle/>
          <a:p>
            <a:fld id="{559AEE97-1405-4C71-A30A-141DE892FB90}" type="datetimeFigureOut">
              <a:rPr lang="en-US" smtClean="0"/>
              <a:t>6/15/2025</a:t>
            </a:fld>
            <a:endParaRPr lang="en-US"/>
          </a:p>
        </p:txBody>
      </p:sp>
      <p:sp>
        <p:nvSpPr>
          <p:cNvPr id="5" name="Footer Placeholder 4">
            <a:extLst>
              <a:ext uri="{FF2B5EF4-FFF2-40B4-BE49-F238E27FC236}">
                <a16:creationId xmlns:a16="http://schemas.microsoft.com/office/drawing/2014/main" id="{682C5155-638C-1738-6173-35B1C2FE29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510EE7-2B79-AC2A-43BC-D73146C80B3D}"/>
              </a:ext>
            </a:extLst>
          </p:cNvPr>
          <p:cNvSpPr>
            <a:spLocks noGrp="1"/>
          </p:cNvSpPr>
          <p:nvPr>
            <p:ph type="sldNum" sz="quarter" idx="12"/>
          </p:nvPr>
        </p:nvSpPr>
        <p:spPr/>
        <p:txBody>
          <a:bodyPr/>
          <a:lstStyle/>
          <a:p>
            <a:fld id="{E63A20B7-800B-41E3-BA49-CE1C77439558}" type="slidenum">
              <a:rPr lang="en-US" smtClean="0"/>
              <a:t>‹#›</a:t>
            </a:fld>
            <a:endParaRPr lang="en-US"/>
          </a:p>
        </p:txBody>
      </p:sp>
    </p:spTree>
    <p:extLst>
      <p:ext uri="{BB962C8B-B14F-4D97-AF65-F5344CB8AC3E}">
        <p14:creationId xmlns:p14="http://schemas.microsoft.com/office/powerpoint/2010/main" val="1641529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EC5E3B-08FC-91E2-637F-19CBE3874E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CD5913-AD80-8E02-3CC4-2753E58789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981493-0A25-8BF7-9496-3F8CE3CA4F01}"/>
              </a:ext>
            </a:extLst>
          </p:cNvPr>
          <p:cNvSpPr>
            <a:spLocks noGrp="1"/>
          </p:cNvSpPr>
          <p:nvPr>
            <p:ph type="dt" sz="half" idx="10"/>
          </p:nvPr>
        </p:nvSpPr>
        <p:spPr/>
        <p:txBody>
          <a:bodyPr/>
          <a:lstStyle/>
          <a:p>
            <a:fld id="{559AEE97-1405-4C71-A30A-141DE892FB90}" type="datetimeFigureOut">
              <a:rPr lang="en-US" smtClean="0"/>
              <a:t>6/15/2025</a:t>
            </a:fld>
            <a:endParaRPr lang="en-US"/>
          </a:p>
        </p:txBody>
      </p:sp>
      <p:sp>
        <p:nvSpPr>
          <p:cNvPr id="5" name="Footer Placeholder 4">
            <a:extLst>
              <a:ext uri="{FF2B5EF4-FFF2-40B4-BE49-F238E27FC236}">
                <a16:creationId xmlns:a16="http://schemas.microsoft.com/office/drawing/2014/main" id="{491CF035-3C33-2C8A-A1DD-B2F875A98F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B4F6E8-B9B3-6447-DA9D-E37B5184017C}"/>
              </a:ext>
            </a:extLst>
          </p:cNvPr>
          <p:cNvSpPr>
            <a:spLocks noGrp="1"/>
          </p:cNvSpPr>
          <p:nvPr>
            <p:ph type="sldNum" sz="quarter" idx="12"/>
          </p:nvPr>
        </p:nvSpPr>
        <p:spPr/>
        <p:txBody>
          <a:bodyPr/>
          <a:lstStyle/>
          <a:p>
            <a:fld id="{E63A20B7-800B-41E3-BA49-CE1C77439558}" type="slidenum">
              <a:rPr lang="en-US" smtClean="0"/>
              <a:t>‹#›</a:t>
            </a:fld>
            <a:endParaRPr lang="en-US"/>
          </a:p>
        </p:txBody>
      </p:sp>
    </p:spTree>
    <p:extLst>
      <p:ext uri="{BB962C8B-B14F-4D97-AF65-F5344CB8AC3E}">
        <p14:creationId xmlns:p14="http://schemas.microsoft.com/office/powerpoint/2010/main" val="1814820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407DA7-2B4A-6F7F-30B0-54B6D7C716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863231-8135-347D-0E8F-8FB0932160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1959D3-A21F-C526-FC37-61A6566BE4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9AEE97-1405-4C71-A30A-141DE892FB90}" type="datetimeFigureOut">
              <a:rPr lang="en-US" smtClean="0"/>
              <a:t>6/15/2025</a:t>
            </a:fld>
            <a:endParaRPr lang="en-US"/>
          </a:p>
        </p:txBody>
      </p:sp>
      <p:sp>
        <p:nvSpPr>
          <p:cNvPr id="5" name="Footer Placeholder 4">
            <a:extLst>
              <a:ext uri="{FF2B5EF4-FFF2-40B4-BE49-F238E27FC236}">
                <a16:creationId xmlns:a16="http://schemas.microsoft.com/office/drawing/2014/main" id="{DF77F156-A8A9-913B-29CA-65CEAF61D5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D4DFB3E-1F96-DDAA-D191-DAAB4BD39D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3A20B7-800B-41E3-BA49-CE1C77439558}" type="slidenum">
              <a:rPr lang="en-US" smtClean="0"/>
              <a:t>‹#›</a:t>
            </a:fld>
            <a:endParaRPr lang="en-US"/>
          </a:p>
        </p:txBody>
      </p:sp>
    </p:spTree>
    <p:extLst>
      <p:ext uri="{BB962C8B-B14F-4D97-AF65-F5344CB8AC3E}">
        <p14:creationId xmlns:p14="http://schemas.microsoft.com/office/powerpoint/2010/main" val="1849211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echafamilies.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4.png"/><Relationship Id="rId7" Type="http://schemas.openxmlformats.org/officeDocument/2006/relationships/hyperlink" Target="mailto:natalie.jensen@potentialplusuk.org" TargetMode="External"/><Relationship Id="rId2" Type="http://schemas.openxmlformats.org/officeDocument/2006/relationships/image" Target="../media/image13.gif"/><Relationship Id="rId1" Type="http://schemas.openxmlformats.org/officeDocument/2006/relationships/slideLayout" Target="../slideLayouts/slideLayout2.xml"/><Relationship Id="rId6" Type="http://schemas.openxmlformats.org/officeDocument/2006/relationships/hyperlink" Target="mailto:leoniekeboogaard@gmail.com" TargetMode="External"/><Relationship Id="rId5" Type="http://schemas.openxmlformats.org/officeDocument/2006/relationships/hyperlink" Target="mailto:gtsoulfa@anatolia.edu.gr" TargetMode="External"/><Relationship Id="rId4" Type="http://schemas.openxmlformats.org/officeDocument/2006/relationships/hyperlink" Target="mailto:jpotts@davidsononline.org" TargetMode="External"/><Relationship Id="rId9"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hyperlink" Target="https://echafamilies.com/" TargetMode="External"/><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mailto:jpotts@davidsononlin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Environmental Sustainability - City of Newcastle">
            <a:extLst>
              <a:ext uri="{FF2B5EF4-FFF2-40B4-BE49-F238E27FC236}">
                <a16:creationId xmlns:a16="http://schemas.microsoft.com/office/drawing/2014/main" id="{7CDCE952-EA79-D373-4B0F-73C656A7E2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612" r="11824"/>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6A7FC88-3D72-6DB4-ECDE-0F1714A2E830}"/>
              </a:ext>
            </a:extLst>
          </p:cNvPr>
          <p:cNvSpPr>
            <a:spLocks noGrp="1"/>
          </p:cNvSpPr>
          <p:nvPr>
            <p:ph type="ctrTitle"/>
          </p:nvPr>
        </p:nvSpPr>
        <p:spPr>
          <a:xfrm>
            <a:off x="7935402" y="743447"/>
            <a:ext cx="3445765" cy="3692028"/>
          </a:xfrm>
          <a:noFill/>
        </p:spPr>
        <p:txBody>
          <a:bodyPr>
            <a:normAutofit/>
          </a:bodyPr>
          <a:lstStyle/>
          <a:p>
            <a:pPr algn="l"/>
            <a:r>
              <a:rPr lang="en-US" sz="4000" dirty="0"/>
              <a:t>The Importance of Sustainable Parent Associations </a:t>
            </a:r>
          </a:p>
        </p:txBody>
      </p:sp>
      <p:sp>
        <p:nvSpPr>
          <p:cNvPr id="3" name="Subtitle 2">
            <a:extLst>
              <a:ext uri="{FF2B5EF4-FFF2-40B4-BE49-F238E27FC236}">
                <a16:creationId xmlns:a16="http://schemas.microsoft.com/office/drawing/2014/main" id="{F98D3DDF-7388-4969-3AF0-E2DDFE597686}"/>
              </a:ext>
            </a:extLst>
          </p:cNvPr>
          <p:cNvSpPr>
            <a:spLocks noGrp="1"/>
          </p:cNvSpPr>
          <p:nvPr>
            <p:ph type="subTitle" idx="1"/>
          </p:nvPr>
        </p:nvSpPr>
        <p:spPr>
          <a:xfrm>
            <a:off x="7935403" y="4629234"/>
            <a:ext cx="3445766" cy="1485319"/>
          </a:xfrm>
          <a:noFill/>
        </p:spPr>
        <p:txBody>
          <a:bodyPr>
            <a:normAutofit/>
          </a:bodyPr>
          <a:lstStyle/>
          <a:p>
            <a:pPr algn="l"/>
            <a:r>
              <a:rPr lang="en-US" dirty="0"/>
              <a:t>ECHA 2025</a:t>
            </a:r>
          </a:p>
        </p:txBody>
      </p:sp>
    </p:spTree>
    <p:extLst>
      <p:ext uri="{BB962C8B-B14F-4D97-AF65-F5344CB8AC3E}">
        <p14:creationId xmlns:p14="http://schemas.microsoft.com/office/powerpoint/2010/main" val="3670031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E601C-CD71-C3FC-96EF-E79AB66FD48B}"/>
              </a:ext>
            </a:extLst>
          </p:cNvPr>
          <p:cNvSpPr>
            <a:spLocks noGrp="1"/>
          </p:cNvSpPr>
          <p:nvPr>
            <p:ph type="title"/>
          </p:nvPr>
        </p:nvSpPr>
        <p:spPr/>
        <p:txBody>
          <a:bodyPr/>
          <a:lstStyle/>
          <a:p>
            <a:r>
              <a:rPr lang="en-US" dirty="0"/>
              <a:t>Agenda </a:t>
            </a:r>
          </a:p>
        </p:txBody>
      </p:sp>
      <p:graphicFrame>
        <p:nvGraphicFramePr>
          <p:cNvPr id="5" name="Content Placeholder 2">
            <a:extLst>
              <a:ext uri="{FF2B5EF4-FFF2-40B4-BE49-F238E27FC236}">
                <a16:creationId xmlns:a16="http://schemas.microsoft.com/office/drawing/2014/main" id="{64D8FB4E-F5D1-8E6D-1865-E0F45D008FB9}"/>
              </a:ext>
            </a:extLst>
          </p:cNvPr>
          <p:cNvGraphicFramePr>
            <a:graphicFrameLocks noGrp="1"/>
          </p:cNvGraphicFramePr>
          <p:nvPr>
            <p:ph idx="1"/>
            <p:extLst>
              <p:ext uri="{D42A27DB-BD31-4B8C-83A1-F6EECF244321}">
                <p14:modId xmlns:p14="http://schemas.microsoft.com/office/powerpoint/2010/main" val="871316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6202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CA5C69-3E0D-A051-B729-80AC0DAD8F9C}"/>
              </a:ext>
            </a:extLst>
          </p:cNvPr>
          <p:cNvSpPr>
            <a:spLocks noGrp="1"/>
          </p:cNvSpPr>
          <p:nvPr>
            <p:ph type="title"/>
          </p:nvPr>
        </p:nvSpPr>
        <p:spPr>
          <a:xfrm>
            <a:off x="612648" y="603504"/>
            <a:ext cx="5862396" cy="1527048"/>
          </a:xfrm>
        </p:spPr>
        <p:txBody>
          <a:bodyPr anchor="b">
            <a:normAutofit/>
          </a:bodyPr>
          <a:lstStyle/>
          <a:p>
            <a:r>
              <a:rPr lang="en-US"/>
              <a:t>Empowering Families with High Ability Children</a:t>
            </a:r>
          </a:p>
        </p:txBody>
      </p:sp>
      <p:sp>
        <p:nvSpPr>
          <p:cNvPr id="3" name="Content Placeholder 2">
            <a:extLst>
              <a:ext uri="{FF2B5EF4-FFF2-40B4-BE49-F238E27FC236}">
                <a16:creationId xmlns:a16="http://schemas.microsoft.com/office/drawing/2014/main" id="{B7B0A8CA-843B-9F39-401D-86218B6DB845}"/>
              </a:ext>
            </a:extLst>
          </p:cNvPr>
          <p:cNvSpPr>
            <a:spLocks noGrp="1"/>
          </p:cNvSpPr>
          <p:nvPr>
            <p:ph idx="1"/>
          </p:nvPr>
        </p:nvSpPr>
        <p:spPr>
          <a:xfrm>
            <a:off x="612648" y="2212848"/>
            <a:ext cx="5862396" cy="4096512"/>
          </a:xfrm>
        </p:spPr>
        <p:txBody>
          <a:bodyPr>
            <a:normAutofit/>
          </a:bodyPr>
          <a:lstStyle/>
          <a:p>
            <a:pPr marL="0" indent="0" rtl="0">
              <a:spcAft>
                <a:spcPts val="1200"/>
              </a:spcAft>
              <a:buNone/>
            </a:pPr>
            <a:r>
              <a:rPr lang="en-US" sz="1800" b="0" i="0" u="sng" strike="noStrike">
                <a:effectLst/>
                <a:hlinkClick r:id="rId2"/>
              </a:rPr>
              <a:t>https://echafamilies.com/</a:t>
            </a:r>
            <a:r>
              <a:rPr lang="en-US" sz="1800" b="0" i="0" u="none" strike="noStrike">
                <a:effectLst/>
              </a:rPr>
              <a:t> </a:t>
            </a:r>
            <a:endParaRPr lang="en-US" sz="1800" b="0">
              <a:effectLst/>
            </a:endParaRPr>
          </a:p>
          <a:p>
            <a:pPr marL="0" indent="0" rtl="0">
              <a:spcAft>
                <a:spcPts val="1200"/>
              </a:spcAft>
              <a:buNone/>
            </a:pPr>
            <a:r>
              <a:rPr lang="en-US" sz="1800" b="0" i="0" u="none" strike="noStrike">
                <a:effectLst/>
              </a:rPr>
              <a:t>Parents and caregivers play a crucial role in fostering the well-being of gifted children. Empowering Families with High Ability Children aims to create a platform for collaboration, information sharing, and mutual support. By bringing together parents, caregivers, educators, counselors, and experts from various European countries, Empowering Families with High Ability Children can collectively enhance our understanding and address the unique challenges faced by parents in raising gifted children.</a:t>
            </a:r>
            <a:endParaRPr lang="en-US" sz="1800" b="0">
              <a:effectLst/>
            </a:endParaRPr>
          </a:p>
          <a:p>
            <a:pPr marL="0" indent="0">
              <a:buNone/>
            </a:pPr>
            <a:br>
              <a:rPr lang="en-US" sz="1800"/>
            </a:br>
            <a:endParaRPr lang="en-US" sz="1800"/>
          </a:p>
        </p:txBody>
      </p:sp>
      <p:pic>
        <p:nvPicPr>
          <p:cNvPr id="4" name="Picture 3" descr="A qr code with a dinosaur&#10;&#10;AI-generated content may be incorrect.">
            <a:extLst>
              <a:ext uri="{FF2B5EF4-FFF2-40B4-BE49-F238E27FC236}">
                <a16:creationId xmlns:a16="http://schemas.microsoft.com/office/drawing/2014/main" id="{DA4C701C-F57E-C7EA-4D54-E593FB546509}"/>
              </a:ext>
            </a:extLst>
          </p:cNvPr>
          <p:cNvPicPr>
            <a:picLocks noChangeAspect="1"/>
          </p:cNvPicPr>
          <p:nvPr/>
        </p:nvPicPr>
        <p:blipFill>
          <a:blip r:embed="rId3"/>
          <a:stretch>
            <a:fillRect/>
          </a:stretch>
        </p:blipFill>
        <p:spPr>
          <a:xfrm>
            <a:off x="7091395" y="1102440"/>
            <a:ext cx="4681506" cy="46815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24471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6" name="tint">
            <a:extLst>
              <a:ext uri="{FF2B5EF4-FFF2-40B4-BE49-F238E27FC236}">
                <a16:creationId xmlns:a16="http://schemas.microsoft.com/office/drawing/2014/main" id="{97A7BC37-AB06-33B6-67C7-87AEE430A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27" name="Rectangle 5126">
            <a:extLst>
              <a:ext uri="{FF2B5EF4-FFF2-40B4-BE49-F238E27FC236}">
                <a16:creationId xmlns:a16="http://schemas.microsoft.com/office/drawing/2014/main" id="{9EAAC543-06A1-30A3-CDB5-302AEBD0D3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3" cy="6858000"/>
          </a:xfrm>
          <a:prstGeom prst="rect">
            <a:avLst/>
          </a:prstGeom>
          <a:ln>
            <a:noFill/>
          </a:ln>
          <a:effectLst>
            <a:outerShdw blurRad="317500" dist="127000" dir="2400000" sx="95000" sy="95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EA40DB-4931-FDF9-33D4-229DB8D1B3B5}"/>
              </a:ext>
            </a:extLst>
          </p:cNvPr>
          <p:cNvSpPr>
            <a:spLocks noGrp="1"/>
          </p:cNvSpPr>
          <p:nvPr>
            <p:ph type="title"/>
          </p:nvPr>
        </p:nvSpPr>
        <p:spPr>
          <a:xfrm>
            <a:off x="5303306" y="762001"/>
            <a:ext cx="5227880" cy="1708243"/>
          </a:xfrm>
        </p:spPr>
        <p:txBody>
          <a:bodyPr>
            <a:normAutofit/>
          </a:bodyPr>
          <a:lstStyle/>
          <a:p>
            <a:r>
              <a:rPr lang="en-US" sz="4000" dirty="0"/>
              <a:t>Who are we? </a:t>
            </a:r>
          </a:p>
        </p:txBody>
      </p:sp>
      <p:sp>
        <p:nvSpPr>
          <p:cNvPr id="5128" name="Rectangle 5127">
            <a:extLst>
              <a:ext uri="{FF2B5EF4-FFF2-40B4-BE49-F238E27FC236}">
                <a16:creationId xmlns:a16="http://schemas.microsoft.com/office/drawing/2014/main" id="{FF97FFD4-A8B9-3D4D-1623-7BE467E46A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17506" cy="6858000"/>
          </a:xfrm>
          <a:prstGeom prst="rect">
            <a:avLst/>
          </a:prstGeom>
          <a:solidFill>
            <a:srgbClr val="FFFFFF"/>
          </a:solidFill>
          <a:ln>
            <a:noFill/>
          </a:ln>
          <a:effectLst>
            <a:outerShdw blurRad="317500" dist="152400" dir="300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a:extLst>
              <a:ext uri="{FF2B5EF4-FFF2-40B4-BE49-F238E27FC236}">
                <a16:creationId xmlns:a16="http://schemas.microsoft.com/office/drawing/2014/main" id="{E23AA1A6-8B04-C251-B033-C132F99275A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55759" y="4861021"/>
            <a:ext cx="2307558" cy="1587599"/>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988A89F4-E934-B084-F969-0E7F4F7ABC3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5911" y="513498"/>
            <a:ext cx="3155676" cy="120967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51C3F41-6BA9-AAB3-E162-C9EEA955AE76}"/>
              </a:ext>
            </a:extLst>
          </p:cNvPr>
          <p:cNvSpPr>
            <a:spLocks noGrp="1"/>
          </p:cNvSpPr>
          <p:nvPr>
            <p:ph idx="1"/>
          </p:nvPr>
        </p:nvSpPr>
        <p:spPr>
          <a:xfrm>
            <a:off x="5303306" y="2470244"/>
            <a:ext cx="5295421" cy="3769836"/>
          </a:xfrm>
        </p:spPr>
        <p:txBody>
          <a:bodyPr anchor="t">
            <a:normAutofit/>
          </a:bodyPr>
          <a:lstStyle/>
          <a:p>
            <a:pPr fontAlgn="base"/>
            <a:r>
              <a:rPr lang="nl-NL" sz="2000" b="1" dirty="0">
                <a:latin typeface="Arial" panose="020B0604020202020204" pitchFamily="34" charset="0"/>
              </a:rPr>
              <a:t>Jessica Potts </a:t>
            </a:r>
            <a:r>
              <a:rPr lang="nl-NL" sz="2000" dirty="0">
                <a:latin typeface="Arial" panose="020B0604020202020204" pitchFamily="34" charset="0"/>
              </a:rPr>
              <a:t>(</a:t>
            </a:r>
            <a:r>
              <a:rPr lang="nl-NL" sz="2000" dirty="0">
                <a:latin typeface="Arial" panose="020B0604020202020204" pitchFamily="34" charset="0"/>
                <a:hlinkClick r:id="rId4"/>
              </a:rPr>
              <a:t>jpotts@davidsononline.org</a:t>
            </a:r>
            <a:r>
              <a:rPr lang="nl-NL" sz="2000" dirty="0">
                <a:latin typeface="Arial" panose="020B0604020202020204" pitchFamily="34" charset="0"/>
              </a:rPr>
              <a:t>) – Davidson Academy Online</a:t>
            </a:r>
          </a:p>
          <a:p>
            <a:pPr fontAlgn="base"/>
            <a:r>
              <a:rPr lang="nl-NL" sz="2000" b="1" dirty="0">
                <a:latin typeface="Arial" panose="020B0604020202020204" pitchFamily="34" charset="0"/>
              </a:rPr>
              <a:t>Georgia Tsoulfa </a:t>
            </a:r>
            <a:r>
              <a:rPr lang="nl-NL" sz="2000" dirty="0">
                <a:latin typeface="Arial" panose="020B0604020202020204" pitchFamily="34" charset="0"/>
              </a:rPr>
              <a:t>(</a:t>
            </a:r>
            <a:r>
              <a:rPr lang="nl-NL" sz="2000" dirty="0">
                <a:latin typeface="Arial" panose="020B0604020202020204" pitchFamily="34" charset="0"/>
                <a:hlinkClick r:id="rId5"/>
              </a:rPr>
              <a:t>gtsoulfa@anatolia.edu.gr</a:t>
            </a:r>
            <a:r>
              <a:rPr lang="nl-NL" sz="2000" dirty="0">
                <a:latin typeface="Arial" panose="020B0604020202020204" pitchFamily="34" charset="0"/>
              </a:rPr>
              <a:t>) – Center for Talented Youth Greece, Anatolia College</a:t>
            </a:r>
            <a:endParaRPr lang="nl-NL" sz="2000" b="0" i="0" u="sng" strike="noStrike" dirty="0">
              <a:effectLst/>
              <a:latin typeface="Arial" panose="020B0604020202020204" pitchFamily="34" charset="0"/>
            </a:endParaRPr>
          </a:p>
          <a:p>
            <a:pPr fontAlgn="base"/>
            <a:r>
              <a:rPr lang="nl-NL" sz="2000" b="1" i="0" u="none" strike="noStrike" dirty="0">
                <a:solidFill>
                  <a:srgbClr val="000000"/>
                </a:solidFill>
                <a:effectLst/>
                <a:latin typeface="Arial" panose="020B0604020202020204" pitchFamily="34" charset="0"/>
              </a:rPr>
              <a:t>Leonieke Boogaard </a:t>
            </a:r>
            <a:r>
              <a:rPr lang="nl-NL" sz="2000" b="0" i="0" u="none" strike="noStrike" dirty="0">
                <a:solidFill>
                  <a:srgbClr val="000000"/>
                </a:solidFill>
                <a:effectLst/>
                <a:latin typeface="Arial" panose="020B0604020202020204" pitchFamily="34" charset="0"/>
              </a:rPr>
              <a:t>(</a:t>
            </a:r>
            <a:r>
              <a:rPr lang="nl-NL" sz="2000" b="0" i="0" u="sng" strike="noStrike" dirty="0">
                <a:solidFill>
                  <a:srgbClr val="467886"/>
                </a:solidFill>
                <a:effectLst/>
                <a:latin typeface="Roboto" panose="02000000000000000000" pitchFamily="2" charset="0"/>
                <a:hlinkClick r:id="rId6"/>
              </a:rPr>
              <a:t>leoniekeboogaard@gmail.com</a:t>
            </a:r>
            <a:r>
              <a:rPr lang="nl-NL" sz="2000" b="0" i="0" u="none" strike="noStrike" dirty="0">
                <a:solidFill>
                  <a:srgbClr val="000000"/>
                </a:solidFill>
                <a:effectLst/>
                <a:latin typeface="Arial" panose="020B0604020202020204" pitchFamily="34" charset="0"/>
              </a:rPr>
              <a:t>) - </a:t>
            </a:r>
            <a:br>
              <a:rPr lang="nl-NL" sz="2000" b="0" i="0" u="none" strike="noStrike" dirty="0">
                <a:solidFill>
                  <a:srgbClr val="000000"/>
                </a:solidFill>
                <a:effectLst/>
                <a:latin typeface="Arial" panose="020B0604020202020204" pitchFamily="34" charset="0"/>
              </a:rPr>
            </a:br>
            <a:r>
              <a:rPr lang="nl-NL" sz="2000" b="0" i="0" u="none" strike="noStrike" dirty="0">
                <a:solidFill>
                  <a:srgbClr val="000000"/>
                </a:solidFill>
                <a:effectLst/>
                <a:latin typeface="Arial" panose="020B0604020202020204" pitchFamily="34" charset="0"/>
              </a:rPr>
              <a:t>Koepel Hoogbegaafdheid</a:t>
            </a:r>
            <a:endParaRPr lang="nl-NL" sz="2000" b="1" i="0" u="none" strike="noStrike" dirty="0">
              <a:effectLst/>
              <a:latin typeface="Arial" panose="020B0604020202020204" pitchFamily="34" charset="0"/>
            </a:endParaRPr>
          </a:p>
          <a:p>
            <a:pPr rtl="0" fontAlgn="base">
              <a:buFont typeface="Arial" panose="020B0604020202020204" pitchFamily="34" charset="0"/>
              <a:buChar char="•"/>
            </a:pPr>
            <a:r>
              <a:rPr lang="nl-NL" sz="2000" b="1" i="0" u="none" strike="noStrike" dirty="0">
                <a:effectLst/>
                <a:latin typeface="Arial" panose="020B0604020202020204" pitchFamily="34" charset="0"/>
              </a:rPr>
              <a:t>Natalie Jensen </a:t>
            </a:r>
            <a:r>
              <a:rPr lang="nl-NL" sz="2000" b="0" i="0" u="none" strike="noStrike" dirty="0">
                <a:effectLst/>
                <a:latin typeface="Arial" panose="020B0604020202020204" pitchFamily="34" charset="0"/>
              </a:rPr>
              <a:t>(</a:t>
            </a:r>
            <a:r>
              <a:rPr lang="nl-NL" sz="2000" b="0" i="0" u="none" strike="noStrike" dirty="0">
                <a:effectLst/>
                <a:latin typeface="Arial" panose="020B0604020202020204" pitchFamily="34" charset="0"/>
                <a:hlinkClick r:id="rId7"/>
              </a:rPr>
              <a:t>natalie.jensen@potentialplusuk.org</a:t>
            </a:r>
            <a:r>
              <a:rPr lang="nl-NL" sz="2000" b="0" i="0" u="none" strike="noStrike" dirty="0">
                <a:effectLst/>
                <a:latin typeface="Arial" panose="020B0604020202020204" pitchFamily="34" charset="0"/>
              </a:rPr>
              <a:t>) - Potential Plus UK </a:t>
            </a:r>
          </a:p>
          <a:p>
            <a:pPr marL="0" indent="0" rtl="0" fontAlgn="base">
              <a:buNone/>
            </a:pPr>
            <a:endParaRPr lang="nl-NL" sz="2000" b="0" i="0" u="none" strike="noStrike" dirty="0">
              <a:effectLst/>
              <a:latin typeface="Arial" panose="020B0604020202020204" pitchFamily="34" charset="0"/>
            </a:endParaRPr>
          </a:p>
          <a:p>
            <a:pPr rtl="0" fontAlgn="base">
              <a:buFont typeface="Arial" panose="020B0604020202020204" pitchFamily="34" charset="0"/>
              <a:buChar char="•"/>
            </a:pPr>
            <a:endParaRPr lang="nl-NL" sz="2000" b="0" i="0" u="none" strike="noStrike" dirty="0">
              <a:effectLst/>
              <a:latin typeface="Arial" panose="020B0604020202020204" pitchFamily="34" charset="0"/>
            </a:endParaRPr>
          </a:p>
        </p:txBody>
      </p:sp>
      <p:pic>
        <p:nvPicPr>
          <p:cNvPr id="1026" name="Picture 2">
            <a:extLst>
              <a:ext uri="{FF2B5EF4-FFF2-40B4-BE49-F238E27FC236}">
                <a16:creationId xmlns:a16="http://schemas.microsoft.com/office/drawing/2014/main" id="{331DE95F-F008-47AC-19DA-DB7CA73E0C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4063" y="3312212"/>
            <a:ext cx="3790950" cy="12096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TY Greece – Global Talent Mentoring">
            <a:extLst>
              <a:ext uri="{FF2B5EF4-FFF2-40B4-BE49-F238E27FC236}">
                <a16:creationId xmlns:a16="http://schemas.microsoft.com/office/drawing/2014/main" id="{A1841914-5E34-FB6B-D226-32DFFAF2D4C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5911" y="1846682"/>
            <a:ext cx="2924978" cy="1436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04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AB38AA-A0BF-707A-8B19-E1545161DE3B}"/>
              </a:ext>
            </a:extLst>
          </p:cNvPr>
          <p:cNvSpPr>
            <a:spLocks noGrp="1"/>
          </p:cNvSpPr>
          <p:nvPr>
            <p:ph type="title"/>
          </p:nvPr>
        </p:nvSpPr>
        <p:spPr>
          <a:xfrm>
            <a:off x="836679" y="723898"/>
            <a:ext cx="6002110" cy="1495425"/>
          </a:xfrm>
        </p:spPr>
        <p:txBody>
          <a:bodyPr>
            <a:normAutofit/>
          </a:bodyPr>
          <a:lstStyle/>
          <a:p>
            <a:r>
              <a:rPr lang="en-US" sz="4000"/>
              <a:t>Role of Parent Associations </a:t>
            </a:r>
          </a:p>
        </p:txBody>
      </p:sp>
      <p:pic>
        <p:nvPicPr>
          <p:cNvPr id="2050" name="Picture 2" descr="Plant Vectors - Download Free High-Quality Vectors from Freepik | Freepik">
            <a:extLst>
              <a:ext uri="{FF2B5EF4-FFF2-40B4-BE49-F238E27FC236}">
                <a16:creationId xmlns:a16="http://schemas.microsoft.com/office/drawing/2014/main" id="{B39DEF67-FBF3-9BA2-FFD1-27D7877B25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 b="1787"/>
          <a:stretch>
            <a:fillRect/>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graphicFrame>
        <p:nvGraphicFramePr>
          <p:cNvPr id="5" name="Content Placeholder 2">
            <a:extLst>
              <a:ext uri="{FF2B5EF4-FFF2-40B4-BE49-F238E27FC236}">
                <a16:creationId xmlns:a16="http://schemas.microsoft.com/office/drawing/2014/main" id="{47511B0B-68F5-2548-6577-4C03D1FBCF1E}"/>
              </a:ext>
            </a:extLst>
          </p:cNvPr>
          <p:cNvGraphicFramePr>
            <a:graphicFrameLocks noGrp="1"/>
          </p:cNvGraphicFramePr>
          <p:nvPr>
            <p:ph idx="1"/>
            <p:extLst>
              <p:ext uri="{D42A27DB-BD31-4B8C-83A1-F6EECF244321}">
                <p14:modId xmlns:p14="http://schemas.microsoft.com/office/powerpoint/2010/main" val="952257903"/>
              </p:ext>
            </p:extLst>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1990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E058-090B-B67D-8F7B-15BC2C1AE9BE}"/>
              </a:ext>
            </a:extLst>
          </p:cNvPr>
          <p:cNvSpPr>
            <a:spLocks noGrp="1"/>
          </p:cNvSpPr>
          <p:nvPr>
            <p:ph type="title"/>
          </p:nvPr>
        </p:nvSpPr>
        <p:spPr/>
        <p:txBody>
          <a:bodyPr/>
          <a:lstStyle/>
          <a:p>
            <a:r>
              <a:rPr lang="en-US" dirty="0"/>
              <a:t>Defining Sustainability </a:t>
            </a:r>
          </a:p>
        </p:txBody>
      </p:sp>
      <p:sp>
        <p:nvSpPr>
          <p:cNvPr id="3" name="Content Placeholder 2">
            <a:extLst>
              <a:ext uri="{FF2B5EF4-FFF2-40B4-BE49-F238E27FC236}">
                <a16:creationId xmlns:a16="http://schemas.microsoft.com/office/drawing/2014/main" id="{ECF8103C-C4CD-FD5D-EB7F-B6758AFE9789}"/>
              </a:ext>
            </a:extLst>
          </p:cNvPr>
          <p:cNvSpPr>
            <a:spLocks noGrp="1"/>
          </p:cNvSpPr>
          <p:nvPr>
            <p:ph idx="1"/>
          </p:nvPr>
        </p:nvSpPr>
        <p:spPr/>
        <p:txBody>
          <a:bodyPr/>
          <a:lstStyle/>
          <a:p>
            <a:r>
              <a:rPr lang="en-US" dirty="0"/>
              <a:t>For parent associations, sustainability is the </a:t>
            </a:r>
            <a:r>
              <a:rPr lang="en-US" b="1" dirty="0"/>
              <a:t>long-term</a:t>
            </a:r>
            <a:r>
              <a:rPr lang="en-US" dirty="0"/>
              <a:t> capacity of the organization to effectively support gifted students, their families, and the broader gifted community.</a:t>
            </a:r>
          </a:p>
          <a:p>
            <a:pPr marL="0" indent="0">
              <a:buNone/>
            </a:pPr>
            <a:endParaRPr lang="en-US" dirty="0"/>
          </a:p>
        </p:txBody>
      </p:sp>
      <p:graphicFrame>
        <p:nvGraphicFramePr>
          <p:cNvPr id="4" name="Diagram 3">
            <a:extLst>
              <a:ext uri="{FF2B5EF4-FFF2-40B4-BE49-F238E27FC236}">
                <a16:creationId xmlns:a16="http://schemas.microsoft.com/office/drawing/2014/main" id="{27BB5DE9-44EF-C195-7EEE-61DB3817A0F5}"/>
              </a:ext>
            </a:extLst>
          </p:cNvPr>
          <p:cNvGraphicFramePr/>
          <p:nvPr>
            <p:extLst>
              <p:ext uri="{D42A27DB-BD31-4B8C-83A1-F6EECF244321}">
                <p14:modId xmlns:p14="http://schemas.microsoft.com/office/powerpoint/2010/main" val="2651245102"/>
              </p:ext>
            </p:extLst>
          </p:nvPr>
        </p:nvGraphicFramePr>
        <p:xfrm>
          <a:off x="907874" y="1533398"/>
          <a:ext cx="10515599"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4546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40041-AB20-69E8-02C7-ACB3149B4936}"/>
              </a:ext>
            </a:extLst>
          </p:cNvPr>
          <p:cNvSpPr>
            <a:spLocks noGrp="1"/>
          </p:cNvSpPr>
          <p:nvPr>
            <p:ph type="title"/>
          </p:nvPr>
        </p:nvSpPr>
        <p:spPr/>
        <p:txBody>
          <a:bodyPr/>
          <a:lstStyle/>
          <a:p>
            <a:r>
              <a:rPr lang="en-US" dirty="0"/>
              <a:t>Importance of Sustainability </a:t>
            </a:r>
          </a:p>
        </p:txBody>
      </p:sp>
      <p:graphicFrame>
        <p:nvGraphicFramePr>
          <p:cNvPr id="5" name="Content Placeholder 2">
            <a:extLst>
              <a:ext uri="{FF2B5EF4-FFF2-40B4-BE49-F238E27FC236}">
                <a16:creationId xmlns:a16="http://schemas.microsoft.com/office/drawing/2014/main" id="{035F4577-9FFE-E178-166E-91455DCC9ACE}"/>
              </a:ext>
            </a:extLst>
          </p:cNvPr>
          <p:cNvGraphicFramePr>
            <a:graphicFrameLocks noGrp="1"/>
          </p:cNvGraphicFramePr>
          <p:nvPr>
            <p:ph idx="1"/>
            <p:extLst>
              <p:ext uri="{D42A27DB-BD31-4B8C-83A1-F6EECF244321}">
                <p14:modId xmlns:p14="http://schemas.microsoft.com/office/powerpoint/2010/main" val="1673068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4611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B62EC-1682-B298-2C1B-C6DC4ABEE31C}"/>
              </a:ext>
            </a:extLst>
          </p:cNvPr>
          <p:cNvSpPr>
            <a:spLocks noGrp="1"/>
          </p:cNvSpPr>
          <p:nvPr>
            <p:ph type="title"/>
          </p:nvPr>
        </p:nvSpPr>
        <p:spPr/>
        <p:txBody>
          <a:bodyPr/>
          <a:lstStyle/>
          <a:p>
            <a:r>
              <a:rPr lang="en-US" dirty="0"/>
              <a:t>Common Sustainability Issues </a:t>
            </a:r>
          </a:p>
        </p:txBody>
      </p:sp>
      <p:graphicFrame>
        <p:nvGraphicFramePr>
          <p:cNvPr id="5" name="Content Placeholder 2">
            <a:extLst>
              <a:ext uri="{FF2B5EF4-FFF2-40B4-BE49-F238E27FC236}">
                <a16:creationId xmlns:a16="http://schemas.microsoft.com/office/drawing/2014/main" id="{71BCB280-7E5A-2F22-B498-FA119E6936ED}"/>
              </a:ext>
            </a:extLst>
          </p:cNvPr>
          <p:cNvGraphicFramePr>
            <a:graphicFrameLocks noGrp="1"/>
          </p:cNvGraphicFramePr>
          <p:nvPr>
            <p:ph idx="1"/>
            <p:extLst>
              <p:ext uri="{D42A27DB-BD31-4B8C-83A1-F6EECF244321}">
                <p14:modId xmlns:p14="http://schemas.microsoft.com/office/powerpoint/2010/main" val="422946164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4547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5" name="Rectangle 206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1,400+ Diverse Family Grandparents Stock Illustrations, Royalty-Free Vector  Graphics &amp; Clip Art - iStock | Hispanic family grandparents">
            <a:extLst>
              <a:ext uri="{FF2B5EF4-FFF2-40B4-BE49-F238E27FC236}">
                <a16:creationId xmlns:a16="http://schemas.microsoft.com/office/drawing/2014/main" id="{1BCC7C07-BFD6-78BE-BD66-6E91D5AB3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450" r="11830" b="1"/>
          <a:stretch/>
        </p:blipFill>
        <p:spPr bwMode="auto">
          <a:xfrm>
            <a:off x="2522358"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66" name="Rectangle 206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DFB2AA-0AF0-4B7E-68F1-B290AA7E3570}"/>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a:t>Building Sustainability via Extended Family</a:t>
            </a:r>
          </a:p>
        </p:txBody>
      </p:sp>
      <p:sp>
        <p:nvSpPr>
          <p:cNvPr id="3" name="Content Placeholder 2">
            <a:extLst>
              <a:ext uri="{FF2B5EF4-FFF2-40B4-BE49-F238E27FC236}">
                <a16:creationId xmlns:a16="http://schemas.microsoft.com/office/drawing/2014/main" id="{084EB63D-486B-93C2-D696-C7E343FBD7A2}"/>
              </a:ext>
            </a:extLst>
          </p:cNvPr>
          <p:cNvSpPr>
            <a:spLocks noGrp="1"/>
          </p:cNvSpPr>
          <p:nvPr>
            <p:ph idx="1"/>
          </p:nvPr>
        </p:nvSpPr>
        <p:spPr>
          <a:xfrm>
            <a:off x="952229" y="4629234"/>
            <a:ext cx="3973386" cy="1485319"/>
          </a:xfrm>
          <a:noFill/>
        </p:spPr>
        <p:txBody>
          <a:bodyPr vert="horz" lIns="91440" tIns="45720" rIns="91440" bIns="45720" rtlCol="0">
            <a:normAutofit/>
          </a:bodyPr>
          <a:lstStyle/>
          <a:p>
            <a:pPr marL="0" indent="0">
              <a:buNone/>
            </a:pPr>
            <a:r>
              <a:rPr lang="en-US" sz="2400" dirty="0"/>
              <a:t>Grandparents Project in the Netherlands</a:t>
            </a:r>
          </a:p>
        </p:txBody>
      </p:sp>
    </p:spTree>
    <p:extLst>
      <p:ext uri="{BB962C8B-B14F-4D97-AF65-F5344CB8AC3E}">
        <p14:creationId xmlns:p14="http://schemas.microsoft.com/office/powerpoint/2010/main" val="408620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9" name="Group 3078">
            <a:extLst>
              <a:ext uri="{FF2B5EF4-FFF2-40B4-BE49-F238E27FC236}">
                <a16:creationId xmlns:a16="http://schemas.microsoft.com/office/drawing/2014/main" id="{26176824-7946-6969-3841-DD5C101DF4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3080" name="Rectangle 3079">
              <a:extLst>
                <a:ext uri="{FF2B5EF4-FFF2-40B4-BE49-F238E27FC236}">
                  <a16:creationId xmlns:a16="http://schemas.microsoft.com/office/drawing/2014/main" id="{C5675077-BFF1-36B0-EA6D-B4599DBA7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1" name="Rectangle 3080">
              <a:extLst>
                <a:ext uri="{FF2B5EF4-FFF2-40B4-BE49-F238E27FC236}">
                  <a16:creationId xmlns:a16="http://schemas.microsoft.com/office/drawing/2014/main" id="{F637796C-75D6-BAA5-036C-0E9E7F85B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2" name="Rectangle 3081">
              <a:extLst>
                <a:ext uri="{FF2B5EF4-FFF2-40B4-BE49-F238E27FC236}">
                  <a16:creationId xmlns:a16="http://schemas.microsoft.com/office/drawing/2014/main" id="{6BFBD50A-DBB5-04FA-45B9-183C84E4C9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E2659E1E-0E9F-DC4F-40A9-CFA17EDF78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8217318" y="7059"/>
              <a:ext cx="3974283" cy="6872683"/>
            </a:xfrm>
            <a:prstGeom prst="rect">
              <a:avLst/>
            </a:prstGeom>
            <a:gradFill flip="none" rotWithShape="1">
              <a:gsLst>
                <a:gs pos="0">
                  <a:schemeClr val="accent2">
                    <a:alpha val="64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3074" name="Picture 2" descr="A white background with black text&#10;&#10;AI-generated content may be incorrect.">
            <a:extLst>
              <a:ext uri="{FF2B5EF4-FFF2-40B4-BE49-F238E27FC236}">
                <a16:creationId xmlns:a16="http://schemas.microsoft.com/office/drawing/2014/main" id="{091BFA4C-9D81-5357-87B9-077DC34B316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r="5" b="1443"/>
          <a:stretch/>
        </p:blipFill>
        <p:spPr bwMode="auto">
          <a:xfrm>
            <a:off x="122716" y="115738"/>
            <a:ext cx="11938653" cy="6618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377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03" name="Group 4102">
            <a:extLst>
              <a:ext uri="{FF2B5EF4-FFF2-40B4-BE49-F238E27FC236}">
                <a16:creationId xmlns:a16="http://schemas.microsoft.com/office/drawing/2014/main" id="{26176824-7946-6969-3841-DD5C101DF4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4104" name="Rectangle 4103">
              <a:extLst>
                <a:ext uri="{FF2B5EF4-FFF2-40B4-BE49-F238E27FC236}">
                  <a16:creationId xmlns:a16="http://schemas.microsoft.com/office/drawing/2014/main" id="{C5675077-BFF1-36B0-EA6D-B4599DBA7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05" name="Rectangle 4104">
              <a:extLst>
                <a:ext uri="{FF2B5EF4-FFF2-40B4-BE49-F238E27FC236}">
                  <a16:creationId xmlns:a16="http://schemas.microsoft.com/office/drawing/2014/main" id="{F637796C-75D6-BAA5-036C-0E9E7F85B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6" name="Rectangle 4105">
              <a:extLst>
                <a:ext uri="{FF2B5EF4-FFF2-40B4-BE49-F238E27FC236}">
                  <a16:creationId xmlns:a16="http://schemas.microsoft.com/office/drawing/2014/main" id="{6BFBD50A-DBB5-04FA-45B9-183C84E4C9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E2659E1E-0E9F-DC4F-40A9-CFA17EDF78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8217318" y="7059"/>
              <a:ext cx="3974283" cy="6872683"/>
            </a:xfrm>
            <a:prstGeom prst="rect">
              <a:avLst/>
            </a:prstGeom>
            <a:gradFill flip="none" rotWithShape="1">
              <a:gsLst>
                <a:gs pos="0">
                  <a:schemeClr val="accent2">
                    <a:alpha val="64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4098" name="Picture 2">
            <a:extLst>
              <a:ext uri="{FF2B5EF4-FFF2-40B4-BE49-F238E27FC236}">
                <a16:creationId xmlns:a16="http://schemas.microsoft.com/office/drawing/2014/main" id="{323E0706-2595-7340-5F32-BDBD1362C4B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438" r="5" b="5"/>
          <a:stretch/>
        </p:blipFill>
        <p:spPr bwMode="auto">
          <a:xfrm>
            <a:off x="122716" y="115738"/>
            <a:ext cx="11938653" cy="6618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595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27" name="Group 5126">
            <a:extLst>
              <a:ext uri="{FF2B5EF4-FFF2-40B4-BE49-F238E27FC236}">
                <a16:creationId xmlns:a16="http://schemas.microsoft.com/office/drawing/2014/main" id="{26176824-7946-6969-3841-DD5C101DF4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5128" name="Rectangle 5127">
              <a:extLst>
                <a:ext uri="{FF2B5EF4-FFF2-40B4-BE49-F238E27FC236}">
                  <a16:creationId xmlns:a16="http://schemas.microsoft.com/office/drawing/2014/main" id="{C5675077-BFF1-36B0-EA6D-B4599DBA7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29" name="Rectangle 5128">
              <a:extLst>
                <a:ext uri="{FF2B5EF4-FFF2-40B4-BE49-F238E27FC236}">
                  <a16:creationId xmlns:a16="http://schemas.microsoft.com/office/drawing/2014/main" id="{F637796C-75D6-BAA5-036C-0E9E7F85B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0" name="Rectangle 5129">
              <a:extLst>
                <a:ext uri="{FF2B5EF4-FFF2-40B4-BE49-F238E27FC236}">
                  <a16:creationId xmlns:a16="http://schemas.microsoft.com/office/drawing/2014/main" id="{6BFBD50A-DBB5-04FA-45B9-183C84E4C9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5130">
              <a:extLst>
                <a:ext uri="{FF2B5EF4-FFF2-40B4-BE49-F238E27FC236}">
                  <a16:creationId xmlns:a16="http://schemas.microsoft.com/office/drawing/2014/main" id="{E2659E1E-0E9F-DC4F-40A9-CFA17EDF78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8217318" y="7059"/>
              <a:ext cx="3974283" cy="6872683"/>
            </a:xfrm>
            <a:prstGeom prst="rect">
              <a:avLst/>
            </a:prstGeom>
            <a:gradFill flip="none" rotWithShape="1">
              <a:gsLst>
                <a:gs pos="0">
                  <a:schemeClr val="accent2">
                    <a:alpha val="64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5122" name="Picture 2">
            <a:extLst>
              <a:ext uri="{FF2B5EF4-FFF2-40B4-BE49-F238E27FC236}">
                <a16:creationId xmlns:a16="http://schemas.microsoft.com/office/drawing/2014/main" id="{2AF752A9-0643-F421-EFBC-C086FD59E9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5" b="1443"/>
          <a:stretch/>
        </p:blipFill>
        <p:spPr bwMode="auto">
          <a:xfrm>
            <a:off x="122716" y="115738"/>
            <a:ext cx="11938653" cy="6618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247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4283B4-437A-AF12-43FF-9C0245BD719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Potential Plus UK &amp; The Family Journey</a:t>
            </a:r>
          </a:p>
        </p:txBody>
      </p:sp>
      <p:pic>
        <p:nvPicPr>
          <p:cNvPr id="1026" name="Picture 2" descr="Potential Plus UK - YouTube">
            <a:extLst>
              <a:ext uri="{FF2B5EF4-FFF2-40B4-BE49-F238E27FC236}">
                <a16:creationId xmlns:a16="http://schemas.microsoft.com/office/drawing/2014/main" id="{E7C1DA44-6482-3BE0-5196-B89A1CC3BE4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383296" y="643466"/>
            <a:ext cx="5568739" cy="5568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251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2CB7F986-0D04-DDAB-72FA-6DC706A3BC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4188"/>
            <a:ext cx="12192000" cy="58896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otential Plus UK - YouTube">
            <a:extLst>
              <a:ext uri="{FF2B5EF4-FFF2-40B4-BE49-F238E27FC236}">
                <a16:creationId xmlns:a16="http://schemas.microsoft.com/office/drawing/2014/main" id="{C8DB837D-5888-211C-16C1-FD687F373E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566" y="5321529"/>
            <a:ext cx="1454729" cy="1454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366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744B2-ABA8-3D6B-D189-BE0C46F9065B}"/>
              </a:ext>
            </a:extLst>
          </p:cNvPr>
          <p:cNvSpPr>
            <a:spLocks noGrp="1"/>
          </p:cNvSpPr>
          <p:nvPr>
            <p:ph type="title"/>
          </p:nvPr>
        </p:nvSpPr>
        <p:spPr>
          <a:xfrm>
            <a:off x="598635" y="365125"/>
            <a:ext cx="10959643" cy="1325563"/>
          </a:xfrm>
        </p:spPr>
        <p:txBody>
          <a:bodyPr anchor="t">
            <a:normAutofit/>
          </a:bodyPr>
          <a:lstStyle/>
          <a:p>
            <a:r>
              <a:rPr lang="en-US" sz="3600" dirty="0">
                <a:ea typeface="Arial"/>
                <a:cs typeface="Arial"/>
                <a:sym typeface="Arial"/>
              </a:rPr>
              <a:t>Embedding Sustainability in the Parent Journey Model</a:t>
            </a:r>
            <a:endParaRPr lang="en-US" sz="3600" dirty="0"/>
          </a:p>
        </p:txBody>
      </p:sp>
      <p:sp>
        <p:nvSpPr>
          <p:cNvPr id="3" name="Content Placeholder 2">
            <a:extLst>
              <a:ext uri="{FF2B5EF4-FFF2-40B4-BE49-F238E27FC236}">
                <a16:creationId xmlns:a16="http://schemas.microsoft.com/office/drawing/2014/main" id="{8688F718-E46E-D053-59A1-B572313B32DE}"/>
              </a:ext>
            </a:extLst>
          </p:cNvPr>
          <p:cNvSpPr>
            <a:spLocks noGrp="1"/>
          </p:cNvSpPr>
          <p:nvPr>
            <p:ph idx="1"/>
          </p:nvPr>
        </p:nvSpPr>
        <p:spPr>
          <a:xfrm>
            <a:off x="598635" y="1128313"/>
            <a:ext cx="10959642" cy="4351338"/>
          </a:xfrm>
        </p:spPr>
        <p:txBody>
          <a:bodyPr>
            <a:normAutofit/>
          </a:bodyPr>
          <a:lstStyle/>
          <a:p>
            <a:pPr marL="0" indent="0">
              <a:buNone/>
            </a:pPr>
            <a:r>
              <a:rPr lang="en-US" sz="2400" dirty="0"/>
              <a:t>Sustainability as a guiding principle, not an add-on, means long term impact, community resilience, and collective growth. </a:t>
            </a:r>
          </a:p>
        </p:txBody>
      </p:sp>
      <p:graphicFrame>
        <p:nvGraphicFramePr>
          <p:cNvPr id="4" name="Diagram 3">
            <a:extLst>
              <a:ext uri="{FF2B5EF4-FFF2-40B4-BE49-F238E27FC236}">
                <a16:creationId xmlns:a16="http://schemas.microsoft.com/office/drawing/2014/main" id="{E8C01E12-D96B-F47D-446A-11713A0E8BD5}"/>
              </a:ext>
            </a:extLst>
          </p:cNvPr>
          <p:cNvGraphicFramePr/>
          <p:nvPr>
            <p:extLst>
              <p:ext uri="{D42A27DB-BD31-4B8C-83A1-F6EECF244321}">
                <p14:modId xmlns:p14="http://schemas.microsoft.com/office/powerpoint/2010/main" val="2382743690"/>
              </p:ext>
            </p:extLst>
          </p:nvPr>
        </p:nvGraphicFramePr>
        <p:xfrm>
          <a:off x="598636" y="2059046"/>
          <a:ext cx="10959643" cy="4519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4679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98DB0-9138-179C-C57E-708B33C94B47}"/>
              </a:ext>
            </a:extLst>
          </p:cNvPr>
          <p:cNvSpPr>
            <a:spLocks noGrp="1"/>
          </p:cNvSpPr>
          <p:nvPr>
            <p:ph type="title"/>
          </p:nvPr>
        </p:nvSpPr>
        <p:spPr>
          <a:xfrm>
            <a:off x="876694" y="741391"/>
            <a:ext cx="2833324" cy="1616203"/>
          </a:xfrm>
        </p:spPr>
        <p:txBody>
          <a:bodyPr anchor="b">
            <a:normAutofit/>
          </a:bodyPr>
          <a:lstStyle/>
          <a:p>
            <a:r>
              <a:rPr lang="en-US" sz="3200"/>
              <a:t>Thank you! </a:t>
            </a:r>
          </a:p>
        </p:txBody>
      </p:sp>
      <p:pic>
        <p:nvPicPr>
          <p:cNvPr id="1026" name="Picture 2" descr="Vector art of small plant on white background | Premium Vector">
            <a:extLst>
              <a:ext uri="{FF2B5EF4-FFF2-40B4-BE49-F238E27FC236}">
                <a16:creationId xmlns:a16="http://schemas.microsoft.com/office/drawing/2014/main" id="{63324B98-CD67-ABC2-6F40-EB1EE075D1B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103674" y="1129810"/>
            <a:ext cx="3287840" cy="459837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4F8D766-3C72-7272-F747-1171E6F594C9}"/>
              </a:ext>
            </a:extLst>
          </p:cNvPr>
          <p:cNvSpPr>
            <a:spLocks noGrp="1"/>
          </p:cNvSpPr>
          <p:nvPr>
            <p:ph idx="1"/>
          </p:nvPr>
        </p:nvSpPr>
        <p:spPr>
          <a:xfrm>
            <a:off x="876693" y="2533476"/>
            <a:ext cx="3425591" cy="3447832"/>
          </a:xfrm>
        </p:spPr>
        <p:txBody>
          <a:bodyPr anchor="t">
            <a:normAutofit/>
          </a:bodyPr>
          <a:lstStyle/>
          <a:p>
            <a:r>
              <a:rPr lang="en-US" sz="2000" dirty="0">
                <a:hlinkClick r:id="rId3"/>
              </a:rPr>
              <a:t>https://echafamilies.com/</a:t>
            </a:r>
            <a:r>
              <a:rPr lang="en-US" sz="2000" dirty="0"/>
              <a:t> </a:t>
            </a:r>
          </a:p>
          <a:p>
            <a:r>
              <a:rPr lang="en-US" sz="2000" dirty="0">
                <a:hlinkClick r:id="rId4"/>
              </a:rPr>
              <a:t>jpotts@davidsononline.org</a:t>
            </a:r>
            <a:r>
              <a:rPr lang="en-US" sz="2000" dirty="0"/>
              <a:t> </a:t>
            </a:r>
          </a:p>
          <a:p>
            <a:r>
              <a:rPr lang="en-US" sz="2000" dirty="0"/>
              <a:t>Visit our poster! </a:t>
            </a:r>
          </a:p>
        </p:txBody>
      </p:sp>
      <p:pic>
        <p:nvPicPr>
          <p:cNvPr id="5" name="Picture 4" descr="A qr code with a dinosaur&#10;&#10;AI-generated content may be incorrect.">
            <a:extLst>
              <a:ext uri="{FF2B5EF4-FFF2-40B4-BE49-F238E27FC236}">
                <a16:creationId xmlns:a16="http://schemas.microsoft.com/office/drawing/2014/main" id="{A0D89047-800F-8C40-5F4B-A12EE975F63F}"/>
              </a:ext>
            </a:extLst>
          </p:cNvPr>
          <p:cNvPicPr>
            <a:picLocks noChangeAspect="1"/>
          </p:cNvPicPr>
          <p:nvPr/>
        </p:nvPicPr>
        <p:blipFill>
          <a:blip r:embed="rId5"/>
          <a:stretch>
            <a:fillRect/>
          </a:stretch>
        </p:blipFill>
        <p:spPr>
          <a:xfrm>
            <a:off x="7391514" y="1330268"/>
            <a:ext cx="4197459" cy="4197459"/>
          </a:xfrm>
          <a:prstGeom prst="rect">
            <a:avLst/>
          </a:prstGeom>
        </p:spPr>
      </p:pic>
      <p:grpSp>
        <p:nvGrpSpPr>
          <p:cNvPr id="4118" name="Group 4117">
            <a:extLst>
              <a:ext uri="{FF2B5EF4-FFF2-40B4-BE49-F238E27FC236}">
                <a16:creationId xmlns:a16="http://schemas.microsoft.com/office/drawing/2014/main" id="{792AA144-DDFF-C43B-6866-516C9091D0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6737460"/>
            <a:ext cx="12192000" cy="123364"/>
            <a:chOff x="1" y="6737460"/>
            <a:chExt cx="12192000" cy="123364"/>
          </a:xfrm>
        </p:grpSpPr>
        <p:sp>
          <p:nvSpPr>
            <p:cNvPr id="4122" name="Rectangle 4121">
              <a:extLst>
                <a:ext uri="{FF2B5EF4-FFF2-40B4-BE49-F238E27FC236}">
                  <a16:creationId xmlns:a16="http://schemas.microsoft.com/office/drawing/2014/main" id="{56557A69-9517-26A8-EF3F-E65057EEC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9" name="Rectangle 4118">
              <a:extLst>
                <a:ext uri="{FF2B5EF4-FFF2-40B4-BE49-F238E27FC236}">
                  <a16:creationId xmlns:a16="http://schemas.microsoft.com/office/drawing/2014/main" id="{47C5987E-7AB5-0A21-D727-68B38B342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947146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606dfd56-5be4-4fa7-ba8b-2a5d5d692b16}" enabled="1" method="Standard" siteId="{0ec5874b-c352-49ff-ba00-40ef1998e526}" removed="0"/>
</clbl:labelList>
</file>

<file path=docProps/app.xml><?xml version="1.0" encoding="utf-8"?>
<Properties xmlns="http://schemas.openxmlformats.org/officeDocument/2006/extended-properties" xmlns:vt="http://schemas.openxmlformats.org/officeDocument/2006/docPropsVTypes">
  <TotalTime>2083</TotalTime>
  <Words>568</Words>
  <Application>Microsoft Office PowerPoint</Application>
  <PresentationFormat>Widescreen</PresentationFormat>
  <Paragraphs>77</Paragraphs>
  <Slides>16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Roboto</vt:lpstr>
      <vt:lpstr>Office Theme</vt:lpstr>
      <vt:lpstr>The Importance of Sustainable Parent Associations </vt:lpstr>
      <vt:lpstr>Agenda </vt:lpstr>
      <vt:lpstr>Empowering Families with High Ability Children</vt:lpstr>
      <vt:lpstr>Who are we? </vt:lpstr>
      <vt:lpstr>Role of Parent Associations </vt:lpstr>
      <vt:lpstr>Defining Sustainability </vt:lpstr>
      <vt:lpstr>Importance of Sustainability </vt:lpstr>
      <vt:lpstr>Common Sustainability Issues </vt:lpstr>
      <vt:lpstr>Building Sustainability via Extended Family</vt:lpstr>
      <vt:lpstr>PowerPoint Presentation</vt:lpstr>
      <vt:lpstr>PowerPoint Presentation</vt:lpstr>
      <vt:lpstr>PowerPoint Presentation</vt:lpstr>
      <vt:lpstr>Potential Plus UK &amp; The Family Journey</vt:lpstr>
      <vt:lpstr>PowerPoint Presentation</vt:lpstr>
      <vt:lpstr>Embedding Sustainability in the Parent Journey Model</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Potts</dc:creator>
  <cp:lastModifiedBy>Jessica Potts</cp:lastModifiedBy>
  <cp:revision>1</cp:revision>
  <dcterms:created xsi:type="dcterms:W3CDTF">2025-02-28T13:23:35Z</dcterms:created>
  <dcterms:modified xsi:type="dcterms:W3CDTF">2025-06-15T17:49:00Z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06dfd56-5be4-4fa7-ba8b-2a5d5d692b16_Enabled">
    <vt:lpwstr>true</vt:lpwstr>
  </property>
  <property fmtid="{D5CDD505-2E9C-101B-9397-08002B2CF9AE}" pid="3" name="MSIP_Label_606dfd56-5be4-4fa7-ba8b-2a5d5d692b16_SetDate">
    <vt:lpwstr>2025-02-28T13:28:02Z</vt:lpwstr>
  </property>
  <property fmtid="{D5CDD505-2E9C-101B-9397-08002B2CF9AE}" pid="4" name="MSIP_Label_606dfd56-5be4-4fa7-ba8b-2a5d5d692b16_Method">
    <vt:lpwstr>Standard</vt:lpwstr>
  </property>
  <property fmtid="{D5CDD505-2E9C-101B-9397-08002B2CF9AE}" pid="5" name="MSIP_Label_606dfd56-5be4-4fa7-ba8b-2a5d5d692b16_Name">
    <vt:lpwstr>defa4170-0d19-0005-0004-bc88714345d2</vt:lpwstr>
  </property>
  <property fmtid="{D5CDD505-2E9C-101B-9397-08002B2CF9AE}" pid="6" name="MSIP_Label_606dfd56-5be4-4fa7-ba8b-2a5d5d692b16_SiteId">
    <vt:lpwstr>0ec5874b-c352-49ff-ba00-40ef1998e526</vt:lpwstr>
  </property>
  <property fmtid="{D5CDD505-2E9C-101B-9397-08002B2CF9AE}" pid="7" name="MSIP_Label_606dfd56-5be4-4fa7-ba8b-2a5d5d692b16_ActionId">
    <vt:lpwstr>754a01c4-0267-484c-9f31-682815905956</vt:lpwstr>
  </property>
  <property fmtid="{D5CDD505-2E9C-101B-9397-08002B2CF9AE}" pid="8" name="MSIP_Label_606dfd56-5be4-4fa7-ba8b-2a5d5d692b16_ContentBits">
    <vt:lpwstr>0</vt:lpwstr>
  </property>
  <property fmtid="{D5CDD505-2E9C-101B-9397-08002B2CF9AE}" pid="9" name="MSIP_Label_606dfd56-5be4-4fa7-ba8b-2a5d5d692b16_Tag">
    <vt:lpwstr>10, 3, 0, 1</vt:lpwstr>
  </property>
</Properties>
</file>